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4115" r:id="rId1"/>
    <p:sldMasterId id="2147484137" r:id="rId2"/>
  </p:sldMasterIdLst>
  <p:notesMasterIdLst>
    <p:notesMasterId r:id="rId36"/>
  </p:notesMasterIdLst>
  <p:handoutMasterIdLst>
    <p:handoutMasterId r:id="rId37"/>
  </p:handoutMasterIdLst>
  <p:sldIdLst>
    <p:sldId id="556" r:id="rId3"/>
    <p:sldId id="493" r:id="rId4"/>
    <p:sldId id="438" r:id="rId5"/>
    <p:sldId id="439" r:id="rId6"/>
    <p:sldId id="1635" r:id="rId7"/>
    <p:sldId id="555" r:id="rId8"/>
    <p:sldId id="557" r:id="rId9"/>
    <p:sldId id="440" r:id="rId10"/>
    <p:sldId id="624" r:id="rId11"/>
    <p:sldId id="548" r:id="rId12"/>
    <p:sldId id="550" r:id="rId13"/>
    <p:sldId id="625" r:id="rId14"/>
    <p:sldId id="407" r:id="rId15"/>
    <p:sldId id="632" r:id="rId16"/>
    <p:sldId id="633" r:id="rId17"/>
    <p:sldId id="385" r:id="rId18"/>
    <p:sldId id="605" r:id="rId19"/>
    <p:sldId id="409" r:id="rId20"/>
    <p:sldId id="410" r:id="rId21"/>
    <p:sldId id="411" r:id="rId22"/>
    <p:sldId id="386" r:id="rId23"/>
    <p:sldId id="408" r:id="rId24"/>
    <p:sldId id="388" r:id="rId25"/>
    <p:sldId id="628" r:id="rId26"/>
    <p:sldId id="593" r:id="rId27"/>
    <p:sldId id="631" r:id="rId28"/>
    <p:sldId id="521" r:id="rId29"/>
    <p:sldId id="1636" r:id="rId30"/>
    <p:sldId id="1637" r:id="rId31"/>
    <p:sldId id="510" r:id="rId32"/>
    <p:sldId id="513" r:id="rId33"/>
    <p:sldId id="529" r:id="rId34"/>
    <p:sldId id="629" r:id="rId35"/>
  </p:sldIdLst>
  <p:sldSz cx="12192000" cy="6858000"/>
  <p:notesSz cx="7010400" cy="9296400"/>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FCD"/>
    <a:srgbClr val="FF7A00"/>
    <a:srgbClr val="C7D318"/>
    <a:srgbClr val="4AB7AD"/>
    <a:srgbClr val="00ADEF"/>
    <a:srgbClr val="041E40"/>
    <a:srgbClr val="BD582C"/>
    <a:srgbClr val="0033CC"/>
    <a:srgbClr val="FFBFFF"/>
    <a:srgbClr val="FF6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05" autoAdjust="0"/>
    <p:restoredTop sz="81687" autoAdjust="0"/>
  </p:normalViewPr>
  <p:slideViewPr>
    <p:cSldViewPr>
      <p:cViewPr varScale="1">
        <p:scale>
          <a:sx n="102" d="100"/>
          <a:sy n="102" d="100"/>
        </p:scale>
        <p:origin x="960" y="18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59" d="100"/>
          <a:sy n="59" d="100"/>
        </p:scale>
        <p:origin x="3197"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42"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i SUN (NP)" userId="b662edac-145c-4e25-ab9e-413eef080322" providerId="ADAL" clId="{4D022047-9DE0-484C-8DC1-4806F8F1A131}"/>
    <pc:docChg chg="undo custSel addSld delSld modSld sldOrd modMainMaster">
      <pc:chgData name="Lei SUN (NP)" userId="b662edac-145c-4e25-ab9e-413eef080322" providerId="ADAL" clId="{4D022047-9DE0-484C-8DC1-4806F8F1A131}" dt="2022-10-14T01:31:26.518" v="1505" actId="1076"/>
      <pc:docMkLst>
        <pc:docMk/>
      </pc:docMkLst>
      <pc:sldChg chg="modSp add del ord modTransition">
        <pc:chgData name="Lei SUN (NP)" userId="b662edac-145c-4e25-ab9e-413eef080322" providerId="ADAL" clId="{4D022047-9DE0-484C-8DC1-4806F8F1A131}" dt="2022-09-30T11:15:18.023" v="1019" actId="15"/>
        <pc:sldMkLst>
          <pc:docMk/>
          <pc:sldMk cId="703328015" sldId="385"/>
        </pc:sldMkLst>
        <pc:spChg chg="mod">
          <ac:chgData name="Lei SUN (NP)" userId="b662edac-145c-4e25-ab9e-413eef080322" providerId="ADAL" clId="{4D022047-9DE0-484C-8DC1-4806F8F1A131}" dt="2022-09-30T11:15:18.023" v="1019" actId="15"/>
          <ac:spMkLst>
            <pc:docMk/>
            <pc:sldMk cId="703328015" sldId="385"/>
            <ac:spMk id="2" creationId="{BB659C14-0B2B-4763-83CB-C55B00EA8608}"/>
          </ac:spMkLst>
        </pc:spChg>
        <pc:spChg chg="mod">
          <ac:chgData name="Lei SUN (NP)" userId="b662edac-145c-4e25-ab9e-413eef080322" providerId="ADAL" clId="{4D022047-9DE0-484C-8DC1-4806F8F1A131}" dt="2022-09-30T11:14:38.973" v="1010" actId="20577"/>
          <ac:spMkLst>
            <pc:docMk/>
            <pc:sldMk cId="703328015" sldId="385"/>
            <ac:spMk id="3" creationId="{3F7F929D-B60B-44AA-88B6-7B24D880571C}"/>
          </ac:spMkLst>
        </pc:spChg>
        <pc:picChg chg="mod">
          <ac:chgData name="Lei SUN (NP)" userId="b662edac-145c-4e25-ab9e-413eef080322" providerId="ADAL" clId="{4D022047-9DE0-484C-8DC1-4806F8F1A131}" dt="2022-09-30T11:14:43.209" v="1011" actId="1076"/>
          <ac:picMkLst>
            <pc:docMk/>
            <pc:sldMk cId="703328015" sldId="385"/>
            <ac:picMk id="5" creationId="{1D2C6E48-A586-4067-A82D-383B23C45650}"/>
          </ac:picMkLst>
        </pc:picChg>
      </pc:sldChg>
      <pc:sldChg chg="modSp add del ord modTransition">
        <pc:chgData name="Lei SUN (NP)" userId="b662edac-145c-4e25-ab9e-413eef080322" providerId="ADAL" clId="{4D022047-9DE0-484C-8DC1-4806F8F1A131}" dt="2022-09-30T11:20:58.256" v="1309" actId="1076"/>
        <pc:sldMkLst>
          <pc:docMk/>
          <pc:sldMk cId="2505703857" sldId="386"/>
        </pc:sldMkLst>
        <pc:spChg chg="mod">
          <ac:chgData name="Lei SUN (NP)" userId="b662edac-145c-4e25-ab9e-413eef080322" providerId="ADAL" clId="{4D022047-9DE0-484C-8DC1-4806F8F1A131}" dt="2022-09-30T11:20:51.521" v="1305" actId="14100"/>
          <ac:spMkLst>
            <pc:docMk/>
            <pc:sldMk cId="2505703857" sldId="386"/>
            <ac:spMk id="2" creationId="{BB659C14-0B2B-4763-83CB-C55B00EA8608}"/>
          </ac:spMkLst>
        </pc:spChg>
        <pc:picChg chg="mod">
          <ac:chgData name="Lei SUN (NP)" userId="b662edac-145c-4e25-ab9e-413eef080322" providerId="ADAL" clId="{4D022047-9DE0-484C-8DC1-4806F8F1A131}" dt="2022-09-30T11:20:58.256" v="1309" actId="1076"/>
          <ac:picMkLst>
            <pc:docMk/>
            <pc:sldMk cId="2505703857" sldId="386"/>
            <ac:picMk id="2052" creationId="{154FD772-F609-4A5D-96A9-2B4E3A2EB153}"/>
          </ac:picMkLst>
        </pc:picChg>
      </pc:sldChg>
      <pc:sldChg chg="modSp add del ord modTransition">
        <pc:chgData name="Lei SUN (NP)" userId="b662edac-145c-4e25-ab9e-413eef080322" providerId="ADAL" clId="{4D022047-9DE0-484C-8DC1-4806F8F1A131}" dt="2022-09-30T11:23:08.445" v="1314" actId="123"/>
        <pc:sldMkLst>
          <pc:docMk/>
          <pc:sldMk cId="1430904986" sldId="388"/>
        </pc:sldMkLst>
        <pc:spChg chg="mod">
          <ac:chgData name="Lei SUN (NP)" userId="b662edac-145c-4e25-ab9e-413eef080322" providerId="ADAL" clId="{4D022047-9DE0-484C-8DC1-4806F8F1A131}" dt="2022-09-30T11:23:08.445" v="1314" actId="123"/>
          <ac:spMkLst>
            <pc:docMk/>
            <pc:sldMk cId="1430904986" sldId="388"/>
            <ac:spMk id="2" creationId="{BB659C14-0B2B-4763-83CB-C55B00EA8608}"/>
          </ac:spMkLst>
        </pc:spChg>
      </pc:sldChg>
      <pc:sldChg chg="modSp add del ord modTransition">
        <pc:chgData name="Lei SUN (NP)" userId="b662edac-145c-4e25-ab9e-413eef080322" providerId="ADAL" clId="{4D022047-9DE0-484C-8DC1-4806F8F1A131}" dt="2022-10-13T10:18:37.679" v="1390" actId="2696"/>
        <pc:sldMkLst>
          <pc:docMk/>
          <pc:sldMk cId="3590349199" sldId="407"/>
        </pc:sldMkLst>
        <pc:spChg chg="mod">
          <ac:chgData name="Lei SUN (NP)" userId="b662edac-145c-4e25-ab9e-413eef080322" providerId="ADAL" clId="{4D022047-9DE0-484C-8DC1-4806F8F1A131}" dt="2022-09-30T11:06:33.636" v="914"/>
          <ac:spMkLst>
            <pc:docMk/>
            <pc:sldMk cId="3590349199" sldId="407"/>
            <ac:spMk id="2" creationId="{AE19FF8C-F076-48B7-B212-70C2F0C9F5CC}"/>
          </ac:spMkLst>
        </pc:spChg>
      </pc:sldChg>
      <pc:sldChg chg="modSp add del ord modTransition">
        <pc:chgData name="Lei SUN (NP)" userId="b662edac-145c-4e25-ab9e-413eef080322" providerId="ADAL" clId="{4D022047-9DE0-484C-8DC1-4806F8F1A131}" dt="2022-09-30T11:21:10.904" v="1311" actId="403"/>
        <pc:sldMkLst>
          <pc:docMk/>
          <pc:sldMk cId="1161619539" sldId="408"/>
        </pc:sldMkLst>
        <pc:spChg chg="mod">
          <ac:chgData name="Lei SUN (NP)" userId="b662edac-145c-4e25-ab9e-413eef080322" providerId="ADAL" clId="{4D022047-9DE0-484C-8DC1-4806F8F1A131}" dt="2022-09-30T11:21:10.904" v="1311" actId="403"/>
          <ac:spMkLst>
            <pc:docMk/>
            <pc:sldMk cId="1161619539" sldId="408"/>
            <ac:spMk id="2" creationId="{BB659C14-0B2B-4763-83CB-C55B00EA8608}"/>
          </ac:spMkLst>
        </pc:spChg>
      </pc:sldChg>
      <pc:sldChg chg="add del ord modTransition">
        <pc:chgData name="Lei SUN (NP)" userId="b662edac-145c-4e25-ab9e-413eef080322" providerId="ADAL" clId="{4D022047-9DE0-484C-8DC1-4806F8F1A131}" dt="2022-09-30T11:05:56.896" v="912"/>
        <pc:sldMkLst>
          <pc:docMk/>
          <pc:sldMk cId="3838338431" sldId="409"/>
        </pc:sldMkLst>
      </pc:sldChg>
      <pc:sldChg chg="modSp add del ord modTransition">
        <pc:chgData name="Lei SUN (NP)" userId="b662edac-145c-4e25-ab9e-413eef080322" providerId="ADAL" clId="{4D022047-9DE0-484C-8DC1-4806F8F1A131}" dt="2022-09-30T11:20:32.904" v="1300" actId="108"/>
        <pc:sldMkLst>
          <pc:docMk/>
          <pc:sldMk cId="1778612848" sldId="410"/>
        </pc:sldMkLst>
        <pc:spChg chg="mod">
          <ac:chgData name="Lei SUN (NP)" userId="b662edac-145c-4e25-ab9e-413eef080322" providerId="ADAL" clId="{4D022047-9DE0-484C-8DC1-4806F8F1A131}" dt="2022-09-30T11:20:32.904" v="1300" actId="108"/>
          <ac:spMkLst>
            <pc:docMk/>
            <pc:sldMk cId="1778612848" sldId="410"/>
            <ac:spMk id="2" creationId="{BB659C14-0B2B-4763-83CB-C55B00EA8608}"/>
          </ac:spMkLst>
        </pc:spChg>
      </pc:sldChg>
      <pc:sldChg chg="modSp add del ord modTransition">
        <pc:chgData name="Lei SUN (NP)" userId="b662edac-145c-4e25-ab9e-413eef080322" providerId="ADAL" clId="{4D022047-9DE0-484C-8DC1-4806F8F1A131}" dt="2022-09-30T11:20:17.438" v="1297" actId="108"/>
        <pc:sldMkLst>
          <pc:docMk/>
          <pc:sldMk cId="2754581921" sldId="411"/>
        </pc:sldMkLst>
        <pc:spChg chg="mod">
          <ac:chgData name="Lei SUN (NP)" userId="b662edac-145c-4e25-ab9e-413eef080322" providerId="ADAL" clId="{4D022047-9DE0-484C-8DC1-4806F8F1A131}" dt="2022-09-30T11:20:17.438" v="1297" actId="108"/>
          <ac:spMkLst>
            <pc:docMk/>
            <pc:sldMk cId="2754581921" sldId="411"/>
            <ac:spMk id="2" creationId="{BB659C14-0B2B-4763-83CB-C55B00EA8608}"/>
          </ac:spMkLst>
        </pc:spChg>
      </pc:sldChg>
      <pc:sldChg chg="addSp delSp modSp ord modTransition">
        <pc:chgData name="Lei SUN (NP)" userId="b662edac-145c-4e25-ab9e-413eef080322" providerId="ADAL" clId="{4D022047-9DE0-484C-8DC1-4806F8F1A131}" dt="2022-10-13T10:24:08" v="1422"/>
        <pc:sldMkLst>
          <pc:docMk/>
          <pc:sldMk cId="210579036" sldId="440"/>
        </pc:sldMkLst>
        <pc:spChg chg="mod">
          <ac:chgData name="Lei SUN (NP)" userId="b662edac-145c-4e25-ab9e-413eef080322" providerId="ADAL" clId="{4D022047-9DE0-484C-8DC1-4806F8F1A131}" dt="2022-09-30T00:57:07.654" v="95" actId="20577"/>
          <ac:spMkLst>
            <pc:docMk/>
            <pc:sldMk cId="210579036" sldId="440"/>
            <ac:spMk id="3" creationId="{00000000-0000-0000-0000-000000000000}"/>
          </ac:spMkLst>
        </pc:spChg>
        <pc:graphicFrameChg chg="mod modGraphic">
          <ac:chgData name="Lei SUN (NP)" userId="b662edac-145c-4e25-ab9e-413eef080322" providerId="ADAL" clId="{4D022047-9DE0-484C-8DC1-4806F8F1A131}" dt="2022-09-30T00:52:06.413" v="68" actId="403"/>
          <ac:graphicFrameMkLst>
            <pc:docMk/>
            <pc:sldMk cId="210579036" sldId="440"/>
            <ac:graphicFrameMk id="5" creationId="{00000000-0000-0000-0000-000000000000}"/>
          </ac:graphicFrameMkLst>
        </pc:graphicFrameChg>
        <pc:picChg chg="add del mod">
          <ac:chgData name="Lei SUN (NP)" userId="b662edac-145c-4e25-ab9e-413eef080322" providerId="ADAL" clId="{4D022047-9DE0-484C-8DC1-4806F8F1A131}" dt="2022-10-13T10:23:49.430" v="1419" actId="478"/>
          <ac:picMkLst>
            <pc:docMk/>
            <pc:sldMk cId="210579036" sldId="440"/>
            <ac:picMk id="4" creationId="{F12FF82C-6ABC-44CF-B823-3E4F8C7CFBDD}"/>
          </ac:picMkLst>
        </pc:picChg>
        <pc:picChg chg="add">
          <ac:chgData name="Lei SUN (NP)" userId="b662edac-145c-4e25-ab9e-413eef080322" providerId="ADAL" clId="{4D022047-9DE0-484C-8DC1-4806F8F1A131}" dt="2022-10-13T10:23:49.693" v="1420"/>
          <ac:picMkLst>
            <pc:docMk/>
            <pc:sldMk cId="210579036" sldId="440"/>
            <ac:picMk id="8" creationId="{8882297D-047A-43F3-B4CD-41FDDDCFB0D6}"/>
          </ac:picMkLst>
        </pc:picChg>
        <pc:picChg chg="add del mod modCrop">
          <ac:chgData name="Lei SUN (NP)" userId="b662edac-145c-4e25-ab9e-413eef080322" providerId="ADAL" clId="{4D022047-9DE0-484C-8DC1-4806F8F1A131}" dt="2022-10-13T10:23:16.049" v="1404" actId="478"/>
          <ac:picMkLst>
            <pc:docMk/>
            <pc:sldMk cId="210579036" sldId="440"/>
            <ac:picMk id="1026" creationId="{3B4758B4-F13F-4DDD-B83B-847132FC5D5E}"/>
          </ac:picMkLst>
        </pc:picChg>
      </pc:sldChg>
      <pc:sldChg chg="add del">
        <pc:chgData name="Lei SUN (NP)" userId="b662edac-145c-4e25-ab9e-413eef080322" providerId="ADAL" clId="{4D022047-9DE0-484C-8DC1-4806F8F1A131}" dt="2022-10-13T10:18:41.883" v="1392" actId="2696"/>
        <pc:sldMkLst>
          <pc:docMk/>
          <pc:sldMk cId="2319740968" sldId="489"/>
        </pc:sldMkLst>
      </pc:sldChg>
      <pc:sldChg chg="modSp">
        <pc:chgData name="Lei SUN (NP)" userId="b662edac-145c-4e25-ab9e-413eef080322" providerId="ADAL" clId="{4D022047-9DE0-484C-8DC1-4806F8F1A131}" dt="2022-10-13T10:24:19.060" v="1423" actId="20577"/>
        <pc:sldMkLst>
          <pc:docMk/>
          <pc:sldMk cId="130553064" sldId="493"/>
        </pc:sldMkLst>
        <pc:spChg chg="mod">
          <ac:chgData name="Lei SUN (NP)" userId="b662edac-145c-4e25-ab9e-413eef080322" providerId="ADAL" clId="{4D022047-9DE0-484C-8DC1-4806F8F1A131}" dt="2022-10-13T10:24:19.060" v="1423" actId="20577"/>
          <ac:spMkLst>
            <pc:docMk/>
            <pc:sldMk cId="130553064" sldId="493"/>
            <ac:spMk id="47107" creationId="{00000000-0000-0000-0000-000000000000}"/>
          </ac:spMkLst>
        </pc:spChg>
      </pc:sldChg>
      <pc:sldChg chg="addSp modSp add">
        <pc:chgData name="Lei SUN (NP)" userId="b662edac-145c-4e25-ab9e-413eef080322" providerId="ADAL" clId="{4D022047-9DE0-484C-8DC1-4806F8F1A131}" dt="2022-10-14T01:28:30.666" v="1493" actId="1076"/>
        <pc:sldMkLst>
          <pc:docMk/>
          <pc:sldMk cId="3134608925" sldId="510"/>
        </pc:sldMkLst>
        <pc:spChg chg="mod">
          <ac:chgData name="Lei SUN (NP)" userId="b662edac-145c-4e25-ab9e-413eef080322" providerId="ADAL" clId="{4D022047-9DE0-484C-8DC1-4806F8F1A131}" dt="2022-10-14T01:28:22.675" v="1490" actId="14100"/>
          <ac:spMkLst>
            <pc:docMk/>
            <pc:sldMk cId="3134608925" sldId="510"/>
            <ac:spMk id="3" creationId="{00000000-0000-0000-0000-000000000000}"/>
          </ac:spMkLst>
        </pc:spChg>
        <pc:picChg chg="add mod">
          <ac:chgData name="Lei SUN (NP)" userId="b662edac-145c-4e25-ab9e-413eef080322" providerId="ADAL" clId="{4D022047-9DE0-484C-8DC1-4806F8F1A131}" dt="2022-10-14T01:28:30.666" v="1493" actId="1076"/>
          <ac:picMkLst>
            <pc:docMk/>
            <pc:sldMk cId="3134608925" sldId="510"/>
            <ac:picMk id="5122" creationId="{7CB7FCB7-6D04-4F96-B96B-4411BE9D42EC}"/>
          </ac:picMkLst>
        </pc:picChg>
      </pc:sldChg>
      <pc:sldChg chg="add">
        <pc:chgData name="Lei SUN (NP)" userId="b662edac-145c-4e25-ab9e-413eef080322" providerId="ADAL" clId="{4D022047-9DE0-484C-8DC1-4806F8F1A131}" dt="2022-09-30T23:37:32.195" v="1315"/>
        <pc:sldMkLst>
          <pc:docMk/>
          <pc:sldMk cId="3206943421" sldId="513"/>
        </pc:sldMkLst>
      </pc:sldChg>
      <pc:sldChg chg="add">
        <pc:chgData name="Lei SUN (NP)" userId="b662edac-145c-4e25-ab9e-413eef080322" providerId="ADAL" clId="{4D022047-9DE0-484C-8DC1-4806F8F1A131}" dt="2022-09-30T23:37:32.195" v="1315"/>
        <pc:sldMkLst>
          <pc:docMk/>
          <pc:sldMk cId="1360089642" sldId="521"/>
        </pc:sldMkLst>
      </pc:sldChg>
      <pc:sldChg chg="modSp add">
        <pc:chgData name="Lei SUN (NP)" userId="b662edac-145c-4e25-ab9e-413eef080322" providerId="ADAL" clId="{4D022047-9DE0-484C-8DC1-4806F8F1A131}" dt="2022-09-30T23:39:11.376" v="1324" actId="1076"/>
        <pc:sldMkLst>
          <pc:docMk/>
          <pc:sldMk cId="3738952943" sldId="529"/>
        </pc:sldMkLst>
        <pc:spChg chg="mod">
          <ac:chgData name="Lei SUN (NP)" userId="b662edac-145c-4e25-ab9e-413eef080322" providerId="ADAL" clId="{4D022047-9DE0-484C-8DC1-4806F8F1A131}" dt="2022-09-30T23:39:04.585" v="1323" actId="1076"/>
          <ac:spMkLst>
            <pc:docMk/>
            <pc:sldMk cId="3738952943" sldId="529"/>
            <ac:spMk id="6" creationId="{355730F5-612E-4811-8DD8-7FA18A8C1012}"/>
          </ac:spMkLst>
        </pc:spChg>
        <pc:spChg chg="mod">
          <ac:chgData name="Lei SUN (NP)" userId="b662edac-145c-4e25-ab9e-413eef080322" providerId="ADAL" clId="{4D022047-9DE0-484C-8DC1-4806F8F1A131}" dt="2022-09-30T23:39:11.376" v="1324" actId="1076"/>
          <ac:spMkLst>
            <pc:docMk/>
            <pc:sldMk cId="3738952943" sldId="529"/>
            <ac:spMk id="11" creationId="{2166A505-7F43-4EFA-B844-205DF241EFCB}"/>
          </ac:spMkLst>
        </pc:spChg>
        <pc:grpChg chg="mod">
          <ac:chgData name="Lei SUN (NP)" userId="b662edac-145c-4e25-ab9e-413eef080322" providerId="ADAL" clId="{4D022047-9DE0-484C-8DC1-4806F8F1A131}" dt="2022-09-30T23:38:54.446" v="1320" actId="14100"/>
          <ac:grpSpMkLst>
            <pc:docMk/>
            <pc:sldMk cId="3738952943" sldId="529"/>
            <ac:grpSpMk id="22" creationId="{90A4D164-ADA8-4861-9359-BDBB150258AA}"/>
          </ac:grpSpMkLst>
        </pc:grpChg>
      </pc:sldChg>
      <pc:sldChg chg="addSp delSp modSp ord modTransition">
        <pc:chgData name="Lei SUN (NP)" userId="b662edac-145c-4e25-ab9e-413eef080322" providerId="ADAL" clId="{4D022047-9DE0-484C-8DC1-4806F8F1A131}" dt="2022-10-13T10:24:08" v="1422"/>
        <pc:sldMkLst>
          <pc:docMk/>
          <pc:sldMk cId="3572422468" sldId="548"/>
        </pc:sldMkLst>
        <pc:spChg chg="mod">
          <ac:chgData name="Lei SUN (NP)" userId="b662edac-145c-4e25-ab9e-413eef080322" providerId="ADAL" clId="{4D022047-9DE0-484C-8DC1-4806F8F1A131}" dt="2022-09-30T00:57:13.475" v="99"/>
          <ac:spMkLst>
            <pc:docMk/>
            <pc:sldMk cId="3572422468" sldId="548"/>
            <ac:spMk id="3" creationId="{00000000-0000-0000-0000-000000000000}"/>
          </ac:spMkLst>
        </pc:spChg>
        <pc:graphicFrameChg chg="modGraphic">
          <ac:chgData name="Lei SUN (NP)" userId="b662edac-145c-4e25-ab9e-413eef080322" providerId="ADAL" clId="{4D022047-9DE0-484C-8DC1-4806F8F1A131}" dt="2022-09-30T00:51:12.625" v="55" actId="2165"/>
          <ac:graphicFrameMkLst>
            <pc:docMk/>
            <pc:sldMk cId="3572422468" sldId="548"/>
            <ac:graphicFrameMk id="5" creationId="{00000000-0000-0000-0000-000000000000}"/>
          </ac:graphicFrameMkLst>
        </pc:graphicFrameChg>
        <pc:picChg chg="add del">
          <ac:chgData name="Lei SUN (NP)" userId="b662edac-145c-4e25-ab9e-413eef080322" providerId="ADAL" clId="{4D022047-9DE0-484C-8DC1-4806F8F1A131}" dt="2022-10-13T10:23:33.569" v="1411" actId="478"/>
          <ac:picMkLst>
            <pc:docMk/>
            <pc:sldMk cId="3572422468" sldId="548"/>
            <ac:picMk id="6" creationId="{46332F80-89DD-49A9-BF05-DDE18BD8C7C0}"/>
          </ac:picMkLst>
        </pc:picChg>
        <pc:picChg chg="add mod">
          <ac:chgData name="Lei SUN (NP)" userId="b662edac-145c-4e25-ab9e-413eef080322" providerId="ADAL" clId="{4D022047-9DE0-484C-8DC1-4806F8F1A131}" dt="2022-10-13T10:23:46.168" v="1418" actId="1036"/>
          <ac:picMkLst>
            <pc:docMk/>
            <pc:sldMk cId="3572422468" sldId="548"/>
            <ac:picMk id="8" creationId="{26A25AD9-A108-4058-9E52-15518F2E3410}"/>
          </ac:picMkLst>
        </pc:picChg>
      </pc:sldChg>
      <pc:sldChg chg="modSp ord modTransition">
        <pc:chgData name="Lei SUN (NP)" userId="b662edac-145c-4e25-ab9e-413eef080322" providerId="ADAL" clId="{4D022047-9DE0-484C-8DC1-4806F8F1A131}" dt="2022-10-13T10:24:08" v="1422"/>
        <pc:sldMkLst>
          <pc:docMk/>
          <pc:sldMk cId="1726569824" sldId="550"/>
        </pc:sldMkLst>
        <pc:spChg chg="mod">
          <ac:chgData name="Lei SUN (NP)" userId="b662edac-145c-4e25-ab9e-413eef080322" providerId="ADAL" clId="{4D022047-9DE0-484C-8DC1-4806F8F1A131}" dt="2022-09-30T00:57:15.137" v="100"/>
          <ac:spMkLst>
            <pc:docMk/>
            <pc:sldMk cId="1726569824" sldId="550"/>
            <ac:spMk id="3" creationId="{00000000-0000-0000-0000-000000000000}"/>
          </ac:spMkLst>
        </pc:spChg>
        <pc:graphicFrameChg chg="mod modGraphic">
          <ac:chgData name="Lei SUN (NP)" userId="b662edac-145c-4e25-ab9e-413eef080322" providerId="ADAL" clId="{4D022047-9DE0-484C-8DC1-4806F8F1A131}" dt="2022-09-30T00:56:26.124" v="85"/>
          <ac:graphicFrameMkLst>
            <pc:docMk/>
            <pc:sldMk cId="1726569824" sldId="550"/>
            <ac:graphicFrameMk id="5" creationId="{00000000-0000-0000-0000-000000000000}"/>
          </ac:graphicFrameMkLst>
        </pc:graphicFrameChg>
      </pc:sldChg>
      <pc:sldChg chg="del ord modTransition">
        <pc:chgData name="Lei SUN (NP)" userId="b662edac-145c-4e25-ab9e-413eef080322" providerId="ADAL" clId="{4D022047-9DE0-484C-8DC1-4806F8F1A131}" dt="2022-10-13T10:21:05.433" v="1399" actId="2696"/>
        <pc:sldMkLst>
          <pc:docMk/>
          <pc:sldMk cId="89695465" sldId="551"/>
        </pc:sldMkLst>
      </pc:sldChg>
      <pc:sldChg chg="add del">
        <pc:chgData name="Lei SUN (NP)" userId="b662edac-145c-4e25-ab9e-413eef080322" providerId="ADAL" clId="{4D022047-9DE0-484C-8DC1-4806F8F1A131}" dt="2022-10-13T10:18:41.887" v="1393" actId="2696"/>
        <pc:sldMkLst>
          <pc:docMk/>
          <pc:sldMk cId="1413750427" sldId="553"/>
        </pc:sldMkLst>
      </pc:sldChg>
      <pc:sldChg chg="add del">
        <pc:chgData name="Lei SUN (NP)" userId="b662edac-145c-4e25-ab9e-413eef080322" providerId="ADAL" clId="{4D022047-9DE0-484C-8DC1-4806F8F1A131}" dt="2022-10-13T10:18:41.890" v="1394" actId="2696"/>
        <pc:sldMkLst>
          <pc:docMk/>
          <pc:sldMk cId="3173130940" sldId="554"/>
        </pc:sldMkLst>
      </pc:sldChg>
      <pc:sldChg chg="ord modTransition">
        <pc:chgData name="Lei SUN (NP)" userId="b662edac-145c-4e25-ab9e-413eef080322" providerId="ADAL" clId="{4D022047-9DE0-484C-8DC1-4806F8F1A131}" dt="2022-10-13T10:24:08" v="1422"/>
        <pc:sldMkLst>
          <pc:docMk/>
          <pc:sldMk cId="3875980299" sldId="555"/>
        </pc:sldMkLst>
      </pc:sldChg>
      <pc:sldChg chg="modSp">
        <pc:chgData name="Lei SUN (NP)" userId="b662edac-145c-4e25-ab9e-413eef080322" providerId="ADAL" clId="{4D022047-9DE0-484C-8DC1-4806F8F1A131}" dt="2022-09-30T01:01:58.555" v="157" actId="20577"/>
        <pc:sldMkLst>
          <pc:docMk/>
          <pc:sldMk cId="3917177302" sldId="556"/>
        </pc:sldMkLst>
        <pc:spChg chg="mod">
          <ac:chgData name="Lei SUN (NP)" userId="b662edac-145c-4e25-ab9e-413eef080322" providerId="ADAL" clId="{4D022047-9DE0-484C-8DC1-4806F8F1A131}" dt="2022-09-30T01:01:58.555" v="157" actId="20577"/>
          <ac:spMkLst>
            <pc:docMk/>
            <pc:sldMk cId="3917177302" sldId="556"/>
            <ac:spMk id="6" creationId="{2FD5C8BB-E91A-45A1-84D0-98E430B4AC52}"/>
          </ac:spMkLst>
        </pc:spChg>
      </pc:sldChg>
      <pc:sldChg chg="ord modTransition">
        <pc:chgData name="Lei SUN (NP)" userId="b662edac-145c-4e25-ab9e-413eef080322" providerId="ADAL" clId="{4D022047-9DE0-484C-8DC1-4806F8F1A131}" dt="2022-10-13T10:24:08" v="1422"/>
        <pc:sldMkLst>
          <pc:docMk/>
          <pc:sldMk cId="825187621" sldId="557"/>
        </pc:sldMkLst>
      </pc:sldChg>
      <pc:sldChg chg="del ord modTransition">
        <pc:chgData name="Lei SUN (NP)" userId="b662edac-145c-4e25-ab9e-413eef080322" providerId="ADAL" clId="{4D022047-9DE0-484C-8DC1-4806F8F1A131}" dt="2022-10-13T10:21:05.455" v="1402" actId="2696"/>
        <pc:sldMkLst>
          <pc:docMk/>
          <pc:sldMk cId="1275912959" sldId="558"/>
        </pc:sldMkLst>
      </pc:sldChg>
      <pc:sldChg chg="del ord modTransition">
        <pc:chgData name="Lei SUN (NP)" userId="b662edac-145c-4e25-ab9e-413eef080322" providerId="ADAL" clId="{4D022047-9DE0-484C-8DC1-4806F8F1A131}" dt="2022-10-13T10:21:05.464" v="1403" actId="2696"/>
        <pc:sldMkLst>
          <pc:docMk/>
          <pc:sldMk cId="296006102" sldId="559"/>
        </pc:sldMkLst>
      </pc:sldChg>
      <pc:sldChg chg="del ord modTransition">
        <pc:chgData name="Lei SUN (NP)" userId="b662edac-145c-4e25-ab9e-413eef080322" providerId="ADAL" clId="{4D022047-9DE0-484C-8DC1-4806F8F1A131}" dt="2022-10-13T10:21:05.441" v="1400" actId="2696"/>
        <pc:sldMkLst>
          <pc:docMk/>
          <pc:sldMk cId="2268955120" sldId="560"/>
        </pc:sldMkLst>
      </pc:sldChg>
      <pc:sldChg chg="del ord modTransition">
        <pc:chgData name="Lei SUN (NP)" userId="b662edac-145c-4e25-ab9e-413eef080322" providerId="ADAL" clId="{4D022047-9DE0-484C-8DC1-4806F8F1A131}" dt="2022-10-13T10:21:05.447" v="1401" actId="2696"/>
        <pc:sldMkLst>
          <pc:docMk/>
          <pc:sldMk cId="3664904989" sldId="561"/>
        </pc:sldMkLst>
      </pc:sldChg>
      <pc:sldChg chg="modSp add ord">
        <pc:chgData name="Lei SUN (NP)" userId="b662edac-145c-4e25-ab9e-413eef080322" providerId="ADAL" clId="{4D022047-9DE0-484C-8DC1-4806F8F1A131}" dt="2022-09-30T01:47:38.135" v="442"/>
        <pc:sldMkLst>
          <pc:docMk/>
          <pc:sldMk cId="2076723715" sldId="593"/>
        </pc:sldMkLst>
        <pc:spChg chg="mod">
          <ac:chgData name="Lei SUN (NP)" userId="b662edac-145c-4e25-ab9e-413eef080322" providerId="ADAL" clId="{4D022047-9DE0-484C-8DC1-4806F8F1A131}" dt="2022-09-30T01:06:27.566" v="159" actId="403"/>
          <ac:spMkLst>
            <pc:docMk/>
            <pc:sldMk cId="2076723715" sldId="593"/>
            <ac:spMk id="2" creationId="{9D7DFE24-2675-4C27-8B45-A60F7AD57260}"/>
          </ac:spMkLst>
        </pc:spChg>
      </pc:sldChg>
      <pc:sldChg chg="modSp add">
        <pc:chgData name="Lei SUN (NP)" userId="b662edac-145c-4e25-ab9e-413eef080322" providerId="ADAL" clId="{4D022047-9DE0-484C-8DC1-4806F8F1A131}" dt="2022-09-30T11:15:48.958" v="1026" actId="123"/>
        <pc:sldMkLst>
          <pc:docMk/>
          <pc:sldMk cId="1682843285" sldId="605"/>
        </pc:sldMkLst>
        <pc:spChg chg="mod">
          <ac:chgData name="Lei SUN (NP)" userId="b662edac-145c-4e25-ab9e-413eef080322" providerId="ADAL" clId="{4D022047-9DE0-484C-8DC1-4806F8F1A131}" dt="2022-09-30T11:15:48.958" v="1026" actId="123"/>
          <ac:spMkLst>
            <pc:docMk/>
            <pc:sldMk cId="1682843285" sldId="605"/>
            <ac:spMk id="2" creationId="{BB659C14-0B2B-4763-83CB-C55B00EA8608}"/>
          </ac:spMkLst>
        </pc:spChg>
        <pc:picChg chg="mod">
          <ac:chgData name="Lei SUN (NP)" userId="b662edac-145c-4e25-ab9e-413eef080322" providerId="ADAL" clId="{4D022047-9DE0-484C-8DC1-4806F8F1A131}" dt="2022-09-30T11:15:47.318" v="1025" actId="1076"/>
          <ac:picMkLst>
            <pc:docMk/>
            <pc:sldMk cId="1682843285" sldId="605"/>
            <ac:picMk id="5" creationId="{0B94A8F6-3E4A-492E-9941-2D39912A6EF3}"/>
          </ac:picMkLst>
        </pc:picChg>
      </pc:sldChg>
      <pc:sldChg chg="addSp delSp modSp add ord modTransition">
        <pc:chgData name="Lei SUN (NP)" userId="b662edac-145c-4e25-ab9e-413eef080322" providerId="ADAL" clId="{4D022047-9DE0-484C-8DC1-4806F8F1A131}" dt="2022-10-13T10:24:08" v="1422"/>
        <pc:sldMkLst>
          <pc:docMk/>
          <pc:sldMk cId="2590380226" sldId="624"/>
        </pc:sldMkLst>
        <pc:spChg chg="mod">
          <ac:chgData name="Lei SUN (NP)" userId="b662edac-145c-4e25-ab9e-413eef080322" providerId="ADAL" clId="{4D022047-9DE0-484C-8DC1-4806F8F1A131}" dt="2022-09-30T00:57:11.998" v="98"/>
          <ac:spMkLst>
            <pc:docMk/>
            <pc:sldMk cId="2590380226" sldId="624"/>
            <ac:spMk id="3" creationId="{00000000-0000-0000-0000-000000000000}"/>
          </ac:spMkLst>
        </pc:spChg>
        <pc:spChg chg="add del">
          <ac:chgData name="Lei SUN (NP)" userId="b662edac-145c-4e25-ab9e-413eef080322" providerId="ADAL" clId="{4D022047-9DE0-484C-8DC1-4806F8F1A131}" dt="2022-09-30T00:57:11.127" v="97"/>
          <ac:spMkLst>
            <pc:docMk/>
            <pc:sldMk cId="2590380226" sldId="624"/>
            <ac:spMk id="4" creationId="{33633D96-0934-44FA-83FF-149F8C27A054}"/>
          </ac:spMkLst>
        </pc:spChg>
        <pc:graphicFrameChg chg="modGraphic">
          <ac:chgData name="Lei SUN (NP)" userId="b662edac-145c-4e25-ab9e-413eef080322" providerId="ADAL" clId="{4D022047-9DE0-484C-8DC1-4806F8F1A131}" dt="2022-09-30T00:51:48.047" v="58" actId="403"/>
          <ac:graphicFrameMkLst>
            <pc:docMk/>
            <pc:sldMk cId="2590380226" sldId="624"/>
            <ac:graphicFrameMk id="5" creationId="{00000000-0000-0000-0000-000000000000}"/>
          </ac:graphicFrameMkLst>
        </pc:graphicFrameChg>
        <pc:picChg chg="add del mod">
          <ac:chgData name="Lei SUN (NP)" userId="b662edac-145c-4e25-ab9e-413eef080322" providerId="ADAL" clId="{4D022047-9DE0-484C-8DC1-4806F8F1A131}" dt="2022-10-13T10:23:28.540" v="1409" actId="478"/>
          <ac:picMkLst>
            <pc:docMk/>
            <pc:sldMk cId="2590380226" sldId="624"/>
            <ac:picMk id="8" creationId="{13DE6181-8D71-49AF-A7E8-34D21DD30AA0}"/>
          </ac:picMkLst>
        </pc:picChg>
        <pc:picChg chg="add del">
          <ac:chgData name="Lei SUN (NP)" userId="b662edac-145c-4e25-ab9e-413eef080322" providerId="ADAL" clId="{4D022047-9DE0-484C-8DC1-4806F8F1A131}" dt="2022-10-13T10:23:39.281" v="1415" actId="478"/>
          <ac:picMkLst>
            <pc:docMk/>
            <pc:sldMk cId="2590380226" sldId="624"/>
            <ac:picMk id="9" creationId="{158969A4-E667-4FB5-981A-2F738B2A7B26}"/>
          </ac:picMkLst>
        </pc:picChg>
        <pc:picChg chg="add mod">
          <ac:chgData name="Lei SUN (NP)" userId="b662edac-145c-4e25-ab9e-413eef080322" providerId="ADAL" clId="{4D022047-9DE0-484C-8DC1-4806F8F1A131}" dt="2022-10-13T10:23:42.385" v="1417" actId="1036"/>
          <ac:picMkLst>
            <pc:docMk/>
            <pc:sldMk cId="2590380226" sldId="624"/>
            <ac:picMk id="10" creationId="{D1AE4F6F-8225-429C-89A4-BE401CE5EED6}"/>
          </ac:picMkLst>
        </pc:picChg>
        <pc:picChg chg="del">
          <ac:chgData name="Lei SUN (NP)" userId="b662edac-145c-4e25-ab9e-413eef080322" providerId="ADAL" clId="{4D022047-9DE0-484C-8DC1-4806F8F1A131}" dt="2022-09-30T00:50:46.957" v="49" actId="478"/>
          <ac:picMkLst>
            <pc:docMk/>
            <pc:sldMk cId="2590380226" sldId="624"/>
            <ac:picMk id="1026" creationId="{3B4758B4-F13F-4DDD-B83B-847132FC5D5E}"/>
          </ac:picMkLst>
        </pc:picChg>
      </pc:sldChg>
      <pc:sldChg chg="addSp delSp modSp add ord modTransition">
        <pc:chgData name="Lei SUN (NP)" userId="b662edac-145c-4e25-ab9e-413eef080322" providerId="ADAL" clId="{4D022047-9DE0-484C-8DC1-4806F8F1A131}" dt="2022-10-14T01:21:42.761" v="1435" actId="1076"/>
        <pc:sldMkLst>
          <pc:docMk/>
          <pc:sldMk cId="488104149" sldId="625"/>
        </pc:sldMkLst>
        <pc:spChg chg="mod">
          <ac:chgData name="Lei SUN (NP)" userId="b662edac-145c-4e25-ab9e-413eef080322" providerId="ADAL" clId="{4D022047-9DE0-484C-8DC1-4806F8F1A131}" dt="2022-09-30T00:57:18.315" v="101"/>
          <ac:spMkLst>
            <pc:docMk/>
            <pc:sldMk cId="488104149" sldId="625"/>
            <ac:spMk id="3" creationId="{00000000-0000-0000-0000-000000000000}"/>
          </ac:spMkLst>
        </pc:spChg>
        <pc:spChg chg="add del">
          <ac:chgData name="Lei SUN (NP)" userId="b662edac-145c-4e25-ab9e-413eef080322" providerId="ADAL" clId="{4D022047-9DE0-484C-8DC1-4806F8F1A131}" dt="2022-10-14T01:20:38.589" v="1426" actId="478"/>
          <ac:spMkLst>
            <pc:docMk/>
            <pc:sldMk cId="488104149" sldId="625"/>
            <ac:spMk id="4" creationId="{9CDABD2D-A2DF-483B-ACA8-34423DB45A6D}"/>
          </ac:spMkLst>
        </pc:spChg>
        <pc:graphicFrameChg chg="mod modGraphic">
          <ac:chgData name="Lei SUN (NP)" userId="b662edac-145c-4e25-ab9e-413eef080322" providerId="ADAL" clId="{4D022047-9DE0-484C-8DC1-4806F8F1A131}" dt="2022-09-30T00:55:07.409" v="82" actId="14100"/>
          <ac:graphicFrameMkLst>
            <pc:docMk/>
            <pc:sldMk cId="488104149" sldId="625"/>
            <ac:graphicFrameMk id="5" creationId="{00000000-0000-0000-0000-000000000000}"/>
          </ac:graphicFrameMkLst>
        </pc:graphicFrameChg>
        <pc:picChg chg="add mod modCrop">
          <ac:chgData name="Lei SUN (NP)" userId="b662edac-145c-4e25-ab9e-413eef080322" providerId="ADAL" clId="{4D022047-9DE0-484C-8DC1-4806F8F1A131}" dt="2022-10-14T01:21:42.761" v="1435" actId="1076"/>
          <ac:picMkLst>
            <pc:docMk/>
            <pc:sldMk cId="488104149" sldId="625"/>
            <ac:picMk id="2052" creationId="{84289398-F86E-4D71-BE62-2E81C77ECA1D}"/>
          </ac:picMkLst>
        </pc:picChg>
      </pc:sldChg>
      <pc:sldChg chg="addSp delSp modSp add">
        <pc:chgData name="Lei SUN (NP)" userId="b662edac-145c-4e25-ab9e-413eef080322" providerId="ADAL" clId="{4D022047-9DE0-484C-8DC1-4806F8F1A131}" dt="2022-09-30T01:41:37.645" v="283" actId="1076"/>
        <pc:sldMkLst>
          <pc:docMk/>
          <pc:sldMk cId="1753698587" sldId="628"/>
        </pc:sldMkLst>
        <pc:picChg chg="del">
          <ac:chgData name="Lei SUN (NP)" userId="b662edac-145c-4e25-ab9e-413eef080322" providerId="ADAL" clId="{4D022047-9DE0-484C-8DC1-4806F8F1A131}" dt="2022-09-30T01:41:29.498" v="280" actId="478"/>
          <ac:picMkLst>
            <pc:docMk/>
            <pc:sldMk cId="1753698587" sldId="628"/>
            <ac:picMk id="4098" creationId="{8D587170-871F-4ED7-8DEE-CB68E64B2ACF}"/>
          </ac:picMkLst>
        </pc:picChg>
        <pc:picChg chg="add mod">
          <ac:chgData name="Lei SUN (NP)" userId="b662edac-145c-4e25-ab9e-413eef080322" providerId="ADAL" clId="{4D022047-9DE0-484C-8DC1-4806F8F1A131}" dt="2022-09-30T01:41:37.645" v="283" actId="1076"/>
          <ac:picMkLst>
            <pc:docMk/>
            <pc:sldMk cId="1753698587" sldId="628"/>
            <ac:picMk id="5122" creationId="{F59323B9-7164-431C-A0BE-936AD8CF7699}"/>
          </ac:picMkLst>
        </pc:picChg>
      </pc:sldChg>
      <pc:sldChg chg="modSp add">
        <pc:chgData name="Lei SUN (NP)" userId="b662edac-145c-4e25-ab9e-413eef080322" providerId="ADAL" clId="{4D022047-9DE0-484C-8DC1-4806F8F1A131}" dt="2022-10-13T10:25:02.450" v="1424"/>
        <pc:sldMkLst>
          <pc:docMk/>
          <pc:sldMk cId="1813687292" sldId="629"/>
        </pc:sldMkLst>
        <pc:spChg chg="mod">
          <ac:chgData name="Lei SUN (NP)" userId="b662edac-145c-4e25-ab9e-413eef080322" providerId="ADAL" clId="{4D022047-9DE0-484C-8DC1-4806F8F1A131}" dt="2022-09-30T01:11:41.612" v="264"/>
          <ac:spMkLst>
            <pc:docMk/>
            <pc:sldMk cId="1813687292" sldId="629"/>
            <ac:spMk id="47106" creationId="{00000000-0000-0000-0000-000000000000}"/>
          </ac:spMkLst>
        </pc:spChg>
        <pc:spChg chg="mod">
          <ac:chgData name="Lei SUN (NP)" userId="b662edac-145c-4e25-ab9e-413eef080322" providerId="ADAL" clId="{4D022047-9DE0-484C-8DC1-4806F8F1A131}" dt="2022-10-13T10:25:02.450" v="1424"/>
          <ac:spMkLst>
            <pc:docMk/>
            <pc:sldMk cId="1813687292" sldId="629"/>
            <ac:spMk id="47107" creationId="{00000000-0000-0000-0000-000000000000}"/>
          </ac:spMkLst>
        </pc:spChg>
      </pc:sldChg>
      <pc:sldChg chg="addSp delSp modSp add ord">
        <pc:chgData name="Lei SUN (NP)" userId="b662edac-145c-4e25-ab9e-413eef080322" providerId="ADAL" clId="{4D022047-9DE0-484C-8DC1-4806F8F1A131}" dt="2022-09-30T10:49:48.871" v="911" actId="20577"/>
        <pc:sldMkLst>
          <pc:docMk/>
          <pc:sldMk cId="855369661" sldId="631"/>
        </pc:sldMkLst>
        <pc:spChg chg="mod">
          <ac:chgData name="Lei SUN (NP)" userId="b662edac-145c-4e25-ab9e-413eef080322" providerId="ADAL" clId="{4D022047-9DE0-484C-8DC1-4806F8F1A131}" dt="2022-09-30T01:55:12.269" v="562" actId="20577"/>
          <ac:spMkLst>
            <pc:docMk/>
            <pc:sldMk cId="855369661" sldId="631"/>
            <ac:spMk id="2" creationId="{9C3D449E-E43F-42A8-BE18-085930C75D2D}"/>
          </ac:spMkLst>
        </pc:spChg>
        <pc:spChg chg="del">
          <ac:chgData name="Lei SUN (NP)" userId="b662edac-145c-4e25-ab9e-413eef080322" providerId="ADAL" clId="{4D022047-9DE0-484C-8DC1-4806F8F1A131}" dt="2022-09-30T01:43:43.280" v="293" actId="478"/>
          <ac:spMkLst>
            <pc:docMk/>
            <pc:sldMk cId="855369661" sldId="631"/>
            <ac:spMk id="3" creationId="{293DE570-D05F-494D-91DF-5961A9F9DBEE}"/>
          </ac:spMkLst>
        </pc:spChg>
        <pc:spChg chg="add mod">
          <ac:chgData name="Lei SUN (NP)" userId="b662edac-145c-4e25-ab9e-413eef080322" providerId="ADAL" clId="{4D022047-9DE0-484C-8DC1-4806F8F1A131}" dt="2022-09-30T01:49:09.319" v="447" actId="1076"/>
          <ac:spMkLst>
            <pc:docMk/>
            <pc:sldMk cId="855369661" sldId="631"/>
            <ac:spMk id="7" creationId="{DB30CDC7-5426-43EE-A3AB-AE38E3B19569}"/>
          </ac:spMkLst>
        </pc:spChg>
        <pc:spChg chg="add mod">
          <ac:chgData name="Lei SUN (NP)" userId="b662edac-145c-4e25-ab9e-413eef080322" providerId="ADAL" clId="{4D022047-9DE0-484C-8DC1-4806F8F1A131}" dt="2022-09-30T01:44:13.171" v="327" actId="1076"/>
          <ac:spMkLst>
            <pc:docMk/>
            <pc:sldMk cId="855369661" sldId="631"/>
            <ac:spMk id="8" creationId="{02A6BA3F-8C56-48A7-B489-7B31EBB3DA26}"/>
          </ac:spMkLst>
        </pc:spChg>
        <pc:spChg chg="add del mod">
          <ac:chgData name="Lei SUN (NP)" userId="b662edac-145c-4e25-ab9e-413eef080322" providerId="ADAL" clId="{4D022047-9DE0-484C-8DC1-4806F8F1A131}" dt="2022-09-30T01:51:55.102" v="471" actId="478"/>
          <ac:spMkLst>
            <pc:docMk/>
            <pc:sldMk cId="855369661" sldId="631"/>
            <ac:spMk id="9" creationId="{B61490BD-D90A-41C7-B7FA-EC6532211D9D}"/>
          </ac:spMkLst>
        </pc:spChg>
        <pc:spChg chg="add del mod">
          <ac:chgData name="Lei SUN (NP)" userId="b662edac-145c-4e25-ab9e-413eef080322" providerId="ADAL" clId="{4D022047-9DE0-484C-8DC1-4806F8F1A131}" dt="2022-09-30T01:53:23.292" v="531" actId="11529"/>
          <ac:spMkLst>
            <pc:docMk/>
            <pc:sldMk cId="855369661" sldId="631"/>
            <ac:spMk id="10" creationId="{E8970CCC-D6C2-47F0-B9A8-02EC2E703F2F}"/>
          </ac:spMkLst>
        </pc:spChg>
        <pc:spChg chg="add mod">
          <ac:chgData name="Lei SUN (NP)" userId="b662edac-145c-4e25-ab9e-413eef080322" providerId="ADAL" clId="{4D022047-9DE0-484C-8DC1-4806F8F1A131}" dt="2022-09-30T01:49:09.319" v="447" actId="1076"/>
          <ac:spMkLst>
            <pc:docMk/>
            <pc:sldMk cId="855369661" sldId="631"/>
            <ac:spMk id="11" creationId="{8E39C858-B6A0-44BA-8BC7-FEBA0CD4001C}"/>
          </ac:spMkLst>
        </pc:spChg>
        <pc:spChg chg="add mod">
          <ac:chgData name="Lei SUN (NP)" userId="b662edac-145c-4e25-ab9e-413eef080322" providerId="ADAL" clId="{4D022047-9DE0-484C-8DC1-4806F8F1A131}" dt="2022-09-30T01:49:09.319" v="447" actId="1076"/>
          <ac:spMkLst>
            <pc:docMk/>
            <pc:sldMk cId="855369661" sldId="631"/>
            <ac:spMk id="12" creationId="{6E5F34AE-0959-47E7-B662-9D627CED5D5A}"/>
          </ac:spMkLst>
        </pc:spChg>
        <pc:spChg chg="add mod">
          <ac:chgData name="Lei SUN (NP)" userId="b662edac-145c-4e25-ab9e-413eef080322" providerId="ADAL" clId="{4D022047-9DE0-484C-8DC1-4806F8F1A131}" dt="2022-09-30T02:07:53.771" v="706" actId="1076"/>
          <ac:spMkLst>
            <pc:docMk/>
            <pc:sldMk cId="855369661" sldId="631"/>
            <ac:spMk id="13" creationId="{BB9273B9-DCA5-4BC8-8F02-7A8AE6B9F69F}"/>
          </ac:spMkLst>
        </pc:spChg>
        <pc:spChg chg="add mod">
          <ac:chgData name="Lei SUN (NP)" userId="b662edac-145c-4e25-ab9e-413eef080322" providerId="ADAL" clId="{4D022047-9DE0-484C-8DC1-4806F8F1A131}" dt="2022-09-30T02:08:32.544" v="707" actId="1076"/>
          <ac:spMkLst>
            <pc:docMk/>
            <pc:sldMk cId="855369661" sldId="631"/>
            <ac:spMk id="14" creationId="{4B3B713D-6C17-4608-B171-58769886EB8E}"/>
          </ac:spMkLst>
        </pc:spChg>
        <pc:spChg chg="add mod">
          <ac:chgData name="Lei SUN (NP)" userId="b662edac-145c-4e25-ab9e-413eef080322" providerId="ADAL" clId="{4D022047-9DE0-484C-8DC1-4806F8F1A131}" dt="2022-09-30T01:52:51.646" v="526" actId="20577"/>
          <ac:spMkLst>
            <pc:docMk/>
            <pc:sldMk cId="855369661" sldId="631"/>
            <ac:spMk id="15" creationId="{F434B8AC-AF98-4BE4-80C0-3AB14F53C5AB}"/>
          </ac:spMkLst>
        </pc:spChg>
        <pc:spChg chg="add mod">
          <ac:chgData name="Lei SUN (NP)" userId="b662edac-145c-4e25-ab9e-413eef080322" providerId="ADAL" clId="{4D022047-9DE0-484C-8DC1-4806F8F1A131}" dt="2022-09-30T01:49:52.015" v="457" actId="207"/>
          <ac:spMkLst>
            <pc:docMk/>
            <pc:sldMk cId="855369661" sldId="631"/>
            <ac:spMk id="16" creationId="{E0EC96B5-0B2D-4CD7-9C63-0F068DBFA2C0}"/>
          </ac:spMkLst>
        </pc:spChg>
        <pc:spChg chg="add mod">
          <ac:chgData name="Lei SUN (NP)" userId="b662edac-145c-4e25-ab9e-413eef080322" providerId="ADAL" clId="{4D022047-9DE0-484C-8DC1-4806F8F1A131}" dt="2022-09-30T01:55:43.530" v="572" actId="1076"/>
          <ac:spMkLst>
            <pc:docMk/>
            <pc:sldMk cId="855369661" sldId="631"/>
            <ac:spMk id="17" creationId="{31A0B3A5-A892-4F43-AAA6-F942E4D39D6F}"/>
          </ac:spMkLst>
        </pc:spChg>
        <pc:spChg chg="add mod">
          <ac:chgData name="Lei SUN (NP)" userId="b662edac-145c-4e25-ab9e-413eef080322" providerId="ADAL" clId="{4D022047-9DE0-484C-8DC1-4806F8F1A131}" dt="2022-09-30T01:51:07.170" v="466" actId="207"/>
          <ac:spMkLst>
            <pc:docMk/>
            <pc:sldMk cId="855369661" sldId="631"/>
            <ac:spMk id="18" creationId="{AED84A9A-8337-4FBE-9FDA-AD911947EDB8}"/>
          </ac:spMkLst>
        </pc:spChg>
        <pc:spChg chg="add mod">
          <ac:chgData name="Lei SUN (NP)" userId="b662edac-145c-4e25-ab9e-413eef080322" providerId="ADAL" clId="{4D022047-9DE0-484C-8DC1-4806F8F1A131}" dt="2022-09-30T01:53:57.051" v="537" actId="164"/>
          <ac:spMkLst>
            <pc:docMk/>
            <pc:sldMk cId="855369661" sldId="631"/>
            <ac:spMk id="19" creationId="{2FC1B8CF-FB97-4419-BEE3-C645113BD223}"/>
          </ac:spMkLst>
        </pc:spChg>
        <pc:spChg chg="add mod">
          <ac:chgData name="Lei SUN (NP)" userId="b662edac-145c-4e25-ab9e-413eef080322" providerId="ADAL" clId="{4D022047-9DE0-484C-8DC1-4806F8F1A131}" dt="2022-09-30T01:54:04.848" v="539" actId="1036"/>
          <ac:spMkLst>
            <pc:docMk/>
            <pc:sldMk cId="855369661" sldId="631"/>
            <ac:spMk id="20" creationId="{9EB35F03-458A-41D8-8016-73EE44EC7BF7}"/>
          </ac:spMkLst>
        </pc:spChg>
        <pc:spChg chg="add mod">
          <ac:chgData name="Lei SUN (NP)" userId="b662edac-145c-4e25-ab9e-413eef080322" providerId="ADAL" clId="{4D022047-9DE0-484C-8DC1-4806F8F1A131}" dt="2022-09-30T01:59:30.384" v="623" actId="207"/>
          <ac:spMkLst>
            <pc:docMk/>
            <pc:sldMk cId="855369661" sldId="631"/>
            <ac:spMk id="22" creationId="{8992CCEF-6BDF-467E-91CC-D4C78C28A7C9}"/>
          </ac:spMkLst>
        </pc:spChg>
        <pc:spChg chg="add mod">
          <ac:chgData name="Lei SUN (NP)" userId="b662edac-145c-4e25-ab9e-413eef080322" providerId="ADAL" clId="{4D022047-9DE0-484C-8DC1-4806F8F1A131}" dt="2022-09-30T01:59:33.096" v="624" actId="207"/>
          <ac:spMkLst>
            <pc:docMk/>
            <pc:sldMk cId="855369661" sldId="631"/>
            <ac:spMk id="23" creationId="{2F825FED-3251-41AA-9B0D-CD4EA2FDFF6D}"/>
          </ac:spMkLst>
        </pc:spChg>
        <pc:spChg chg="add mod">
          <ac:chgData name="Lei SUN (NP)" userId="b662edac-145c-4e25-ab9e-413eef080322" providerId="ADAL" clId="{4D022047-9DE0-484C-8DC1-4806F8F1A131}" dt="2022-09-30T01:54:46.698" v="556" actId="1076"/>
          <ac:spMkLst>
            <pc:docMk/>
            <pc:sldMk cId="855369661" sldId="631"/>
            <ac:spMk id="24" creationId="{042C3F75-1F75-409C-AB6E-F96458D3C4C3}"/>
          </ac:spMkLst>
        </pc:spChg>
        <pc:spChg chg="add mod">
          <ac:chgData name="Lei SUN (NP)" userId="b662edac-145c-4e25-ab9e-413eef080322" providerId="ADAL" clId="{4D022047-9DE0-484C-8DC1-4806F8F1A131}" dt="2022-09-30T10:49:28.336" v="908" actId="1076"/>
          <ac:spMkLst>
            <pc:docMk/>
            <pc:sldMk cId="855369661" sldId="631"/>
            <ac:spMk id="25" creationId="{EA471678-1F90-46F6-BF36-3B3B45B47CAA}"/>
          </ac:spMkLst>
        </pc:spChg>
        <pc:spChg chg="add del mod">
          <ac:chgData name="Lei SUN (NP)" userId="b662edac-145c-4e25-ab9e-413eef080322" providerId="ADAL" clId="{4D022047-9DE0-484C-8DC1-4806F8F1A131}" dt="2022-09-30T10:49:11.527" v="904" actId="478"/>
          <ac:spMkLst>
            <pc:docMk/>
            <pc:sldMk cId="855369661" sldId="631"/>
            <ac:spMk id="28" creationId="{AD070CEF-8BA7-430D-8787-5877F2369451}"/>
          </ac:spMkLst>
        </pc:spChg>
        <pc:spChg chg="add mod">
          <ac:chgData name="Lei SUN (NP)" userId="b662edac-145c-4e25-ab9e-413eef080322" providerId="ADAL" clId="{4D022047-9DE0-484C-8DC1-4806F8F1A131}" dt="2022-09-30T10:49:31.723" v="909" actId="1076"/>
          <ac:spMkLst>
            <pc:docMk/>
            <pc:sldMk cId="855369661" sldId="631"/>
            <ac:spMk id="29" creationId="{601851B3-0A43-450C-8016-D21171D85A36}"/>
          </ac:spMkLst>
        </pc:spChg>
        <pc:spChg chg="add del mod">
          <ac:chgData name="Lei SUN (NP)" userId="b662edac-145c-4e25-ab9e-413eef080322" providerId="ADAL" clId="{4D022047-9DE0-484C-8DC1-4806F8F1A131}" dt="2022-09-30T10:49:13.677" v="905" actId="478"/>
          <ac:spMkLst>
            <pc:docMk/>
            <pc:sldMk cId="855369661" sldId="631"/>
            <ac:spMk id="30" creationId="{FD325AD5-6DBC-472C-A0E1-0EB60034671C}"/>
          </ac:spMkLst>
        </pc:spChg>
        <pc:spChg chg="add mod">
          <ac:chgData name="Lei SUN (NP)" userId="b662edac-145c-4e25-ab9e-413eef080322" providerId="ADAL" clId="{4D022047-9DE0-484C-8DC1-4806F8F1A131}" dt="2022-09-30T10:49:48.871" v="911" actId="20577"/>
          <ac:spMkLst>
            <pc:docMk/>
            <pc:sldMk cId="855369661" sldId="631"/>
            <ac:spMk id="31" creationId="{BF6478FB-EAB1-4FDF-A35E-24660EF8CCD7}"/>
          </ac:spMkLst>
        </pc:spChg>
        <pc:spChg chg="add mod">
          <ac:chgData name="Lei SUN (NP)" userId="b662edac-145c-4e25-ab9e-413eef080322" providerId="ADAL" clId="{4D022047-9DE0-484C-8DC1-4806F8F1A131}" dt="2022-09-30T02:08:41.605" v="710" actId="20577"/>
          <ac:spMkLst>
            <pc:docMk/>
            <pc:sldMk cId="855369661" sldId="631"/>
            <ac:spMk id="32" creationId="{88E5489E-1E00-411C-90CB-D51ABED7803A}"/>
          </ac:spMkLst>
        </pc:spChg>
        <pc:spChg chg="add mod">
          <ac:chgData name="Lei SUN (NP)" userId="b662edac-145c-4e25-ab9e-413eef080322" providerId="ADAL" clId="{4D022047-9DE0-484C-8DC1-4806F8F1A131}" dt="2022-09-30T02:08:58.208" v="713" actId="1036"/>
          <ac:spMkLst>
            <pc:docMk/>
            <pc:sldMk cId="855369661" sldId="631"/>
            <ac:spMk id="33" creationId="{BBBD494B-EC6E-4046-8B34-485FA94799F8}"/>
          </ac:spMkLst>
        </pc:spChg>
        <pc:grpChg chg="add mod">
          <ac:chgData name="Lei SUN (NP)" userId="b662edac-145c-4e25-ab9e-413eef080322" providerId="ADAL" clId="{4D022047-9DE0-484C-8DC1-4806F8F1A131}" dt="2022-09-30T01:54:12.238" v="543" actId="1036"/>
          <ac:grpSpMkLst>
            <pc:docMk/>
            <pc:sldMk cId="855369661" sldId="631"/>
            <ac:grpSpMk id="21" creationId="{B47EB304-11B6-4F2D-B269-2C5E1B95D030}"/>
          </ac:grpSpMkLst>
        </pc:grpChg>
        <pc:picChg chg="add del mod">
          <ac:chgData name="Lei SUN (NP)" userId="b662edac-145c-4e25-ab9e-413eef080322" providerId="ADAL" clId="{4D022047-9DE0-484C-8DC1-4806F8F1A131}" dt="2022-09-30T01:42:14.389" v="284" actId="478"/>
          <ac:picMkLst>
            <pc:docMk/>
            <pc:sldMk cId="855369661" sldId="631"/>
            <ac:picMk id="6" creationId="{EF9A5DEA-9803-4D44-AE03-3493FC3BD211}"/>
          </ac:picMkLst>
        </pc:picChg>
        <pc:picChg chg="add del mod">
          <ac:chgData name="Lei SUN (NP)" userId="b662edac-145c-4e25-ab9e-413eef080322" providerId="ADAL" clId="{4D022047-9DE0-484C-8DC1-4806F8F1A131}" dt="2022-09-30T01:43:04.239" v="290" actId="478"/>
          <ac:picMkLst>
            <pc:docMk/>
            <pc:sldMk cId="855369661" sldId="631"/>
            <ac:picMk id="6146" creationId="{89DA1228-0531-4E8E-97DA-D906534B7899}"/>
          </ac:picMkLst>
        </pc:picChg>
        <pc:picChg chg="add mod">
          <ac:chgData name="Lei SUN (NP)" userId="b662edac-145c-4e25-ab9e-413eef080322" providerId="ADAL" clId="{4D022047-9DE0-484C-8DC1-4806F8F1A131}" dt="2022-09-30T01:50:44.886" v="463" actId="1076"/>
          <ac:picMkLst>
            <pc:docMk/>
            <pc:sldMk cId="855369661" sldId="631"/>
            <ac:picMk id="6148" creationId="{877F90AA-ED41-46E7-BD8A-B84C201B60F8}"/>
          </ac:picMkLst>
        </pc:picChg>
      </pc:sldChg>
      <pc:sldChg chg="addSp delSp modSp add">
        <pc:chgData name="Lei SUN (NP)" userId="b662edac-145c-4e25-ab9e-413eef080322" providerId="ADAL" clId="{4D022047-9DE0-484C-8DC1-4806F8F1A131}" dt="2022-09-30T11:19:28.167" v="1296" actId="20577"/>
        <pc:sldMkLst>
          <pc:docMk/>
          <pc:sldMk cId="3053285444" sldId="632"/>
        </pc:sldMkLst>
        <pc:spChg chg="del">
          <ac:chgData name="Lei SUN (NP)" userId="b662edac-145c-4e25-ab9e-413eef080322" providerId="ADAL" clId="{4D022047-9DE0-484C-8DC1-4806F8F1A131}" dt="2022-09-30T11:09:13.295" v="920"/>
          <ac:spMkLst>
            <pc:docMk/>
            <pc:sldMk cId="3053285444" sldId="632"/>
            <ac:spMk id="2" creationId="{B4603E5C-B655-4C6B-9C76-0BB66919A9BE}"/>
          </ac:spMkLst>
        </pc:spChg>
        <pc:spChg chg="add mod">
          <ac:chgData name="Lei SUN (NP)" userId="b662edac-145c-4e25-ab9e-413eef080322" providerId="ADAL" clId="{4D022047-9DE0-484C-8DC1-4806F8F1A131}" dt="2022-09-30T11:18:30.573" v="1212" actId="20577"/>
          <ac:spMkLst>
            <pc:docMk/>
            <pc:sldMk cId="3053285444" sldId="632"/>
            <ac:spMk id="5" creationId="{C3AA7C77-8475-4EEF-BD00-2627668DBD01}"/>
          </ac:spMkLst>
        </pc:spChg>
        <pc:spChg chg="add mod">
          <ac:chgData name="Lei SUN (NP)" userId="b662edac-145c-4e25-ab9e-413eef080322" providerId="ADAL" clId="{4D022047-9DE0-484C-8DC1-4806F8F1A131}" dt="2022-09-30T11:19:28.167" v="1296" actId="20577"/>
          <ac:spMkLst>
            <pc:docMk/>
            <pc:sldMk cId="3053285444" sldId="632"/>
            <ac:spMk id="6" creationId="{64F25A4D-07F4-4A97-BAF2-D3C99F7A572C}"/>
          </ac:spMkLst>
        </pc:spChg>
      </pc:sldChg>
      <pc:sldChg chg="modSp add">
        <pc:chgData name="Lei SUN (NP)" userId="b662edac-145c-4e25-ab9e-413eef080322" providerId="ADAL" clId="{4D022047-9DE0-484C-8DC1-4806F8F1A131}" dt="2022-09-30T11:18:02.066" v="1205" actId="404"/>
        <pc:sldMkLst>
          <pc:docMk/>
          <pc:sldMk cId="2007636595" sldId="633"/>
        </pc:sldMkLst>
        <pc:spChg chg="mod">
          <ac:chgData name="Lei SUN (NP)" userId="b662edac-145c-4e25-ab9e-413eef080322" providerId="ADAL" clId="{4D022047-9DE0-484C-8DC1-4806F8F1A131}" dt="2022-09-30T11:13:04.433" v="998"/>
          <ac:spMkLst>
            <pc:docMk/>
            <pc:sldMk cId="2007636595" sldId="633"/>
            <ac:spMk id="5" creationId="{C3AA7C77-8475-4EEF-BD00-2627668DBD01}"/>
          </ac:spMkLst>
        </pc:spChg>
        <pc:spChg chg="mod">
          <ac:chgData name="Lei SUN (NP)" userId="b662edac-145c-4e25-ab9e-413eef080322" providerId="ADAL" clId="{4D022047-9DE0-484C-8DC1-4806F8F1A131}" dt="2022-09-30T11:18:02.066" v="1205" actId="404"/>
          <ac:spMkLst>
            <pc:docMk/>
            <pc:sldMk cId="2007636595" sldId="633"/>
            <ac:spMk id="6" creationId="{64F25A4D-07F4-4A97-BAF2-D3C99F7A572C}"/>
          </ac:spMkLst>
        </pc:spChg>
      </pc:sldChg>
      <pc:sldChg chg="modSp add del">
        <pc:chgData name="Lei SUN (NP)" userId="b662edac-145c-4e25-ab9e-413eef080322" providerId="ADAL" clId="{4D022047-9DE0-484C-8DC1-4806F8F1A131}" dt="2022-10-01T01:50:42.476" v="1329"/>
        <pc:sldMkLst>
          <pc:docMk/>
          <pc:sldMk cId="1518775969" sldId="1635"/>
        </pc:sldMkLst>
        <pc:spChg chg="mod">
          <ac:chgData name="Lei SUN (NP)" userId="b662edac-145c-4e25-ab9e-413eef080322" providerId="ADAL" clId="{4D022047-9DE0-484C-8DC1-4806F8F1A131}" dt="2022-10-01T01:50:42.404" v="1328"/>
          <ac:spMkLst>
            <pc:docMk/>
            <pc:sldMk cId="1518775969" sldId="1635"/>
            <ac:spMk id="3" creationId="{416D3C4D-6419-4DCE-8D49-76240E2C62A4}"/>
          </ac:spMkLst>
        </pc:spChg>
      </pc:sldChg>
      <pc:sldChg chg="addSp modSp add">
        <pc:chgData name="Lei SUN (NP)" userId="b662edac-145c-4e25-ab9e-413eef080322" providerId="ADAL" clId="{4D022047-9DE0-484C-8DC1-4806F8F1A131}" dt="2022-10-14T01:29:54.313" v="1502" actId="1076"/>
        <pc:sldMkLst>
          <pc:docMk/>
          <pc:sldMk cId="76956208" sldId="1636"/>
        </pc:sldMkLst>
        <pc:spChg chg="mod">
          <ac:chgData name="Lei SUN (NP)" userId="b662edac-145c-4e25-ab9e-413eef080322" providerId="ADAL" clId="{4D022047-9DE0-484C-8DC1-4806F8F1A131}" dt="2022-10-14T01:25:39.333" v="1471" actId="20577"/>
          <ac:spMkLst>
            <pc:docMk/>
            <pc:sldMk cId="76956208" sldId="1636"/>
            <ac:spMk id="2" creationId="{00000000-0000-0000-0000-000000000000}"/>
          </ac:spMkLst>
        </pc:spChg>
        <pc:spChg chg="mod">
          <ac:chgData name="Lei SUN (NP)" userId="b662edac-145c-4e25-ab9e-413eef080322" providerId="ADAL" clId="{4D022047-9DE0-484C-8DC1-4806F8F1A131}" dt="2022-10-14T01:29:50.431" v="1501" actId="20577"/>
          <ac:spMkLst>
            <pc:docMk/>
            <pc:sldMk cId="76956208" sldId="1636"/>
            <ac:spMk id="3" creationId="{00000000-0000-0000-0000-000000000000}"/>
          </ac:spMkLst>
        </pc:spChg>
        <pc:picChg chg="add mod">
          <ac:chgData name="Lei SUN (NP)" userId="b662edac-145c-4e25-ab9e-413eef080322" providerId="ADAL" clId="{4D022047-9DE0-484C-8DC1-4806F8F1A131}" dt="2022-10-14T01:29:54.313" v="1502" actId="1076"/>
          <ac:picMkLst>
            <pc:docMk/>
            <pc:sldMk cId="76956208" sldId="1636"/>
            <ac:picMk id="6146" creationId="{CE16D5EA-1E4B-40A0-A152-078C0306C747}"/>
          </ac:picMkLst>
        </pc:picChg>
      </pc:sldChg>
      <pc:sldChg chg="add del">
        <pc:chgData name="Lei SUN (NP)" userId="b662edac-145c-4e25-ab9e-413eef080322" providerId="ADAL" clId="{4D022047-9DE0-484C-8DC1-4806F8F1A131}" dt="2022-10-13T10:18:41.892" v="1395" actId="2696"/>
        <pc:sldMkLst>
          <pc:docMk/>
          <pc:sldMk cId="1522569986" sldId="1636"/>
        </pc:sldMkLst>
      </pc:sldChg>
      <pc:sldChg chg="add del">
        <pc:chgData name="Lei SUN (NP)" userId="b662edac-145c-4e25-ab9e-413eef080322" providerId="ADAL" clId="{4D022047-9DE0-484C-8DC1-4806F8F1A131}" dt="2022-10-13T10:18:41.895" v="1396" actId="2696"/>
        <pc:sldMkLst>
          <pc:docMk/>
          <pc:sldMk cId="1636452632" sldId="1637"/>
        </pc:sldMkLst>
      </pc:sldChg>
      <pc:sldChg chg="addSp modSp add">
        <pc:chgData name="Lei SUN (NP)" userId="b662edac-145c-4e25-ab9e-413eef080322" providerId="ADAL" clId="{4D022047-9DE0-484C-8DC1-4806F8F1A131}" dt="2022-10-14T01:31:26.518" v="1505" actId="1076"/>
        <pc:sldMkLst>
          <pc:docMk/>
          <pc:sldMk cId="3256112494" sldId="1637"/>
        </pc:sldMkLst>
        <pc:spChg chg="mod">
          <ac:chgData name="Lei SUN (NP)" userId="b662edac-145c-4e25-ab9e-413eef080322" providerId="ADAL" clId="{4D022047-9DE0-484C-8DC1-4806F8F1A131}" dt="2022-10-14T01:25:29.318" v="1468" actId="20577"/>
          <ac:spMkLst>
            <pc:docMk/>
            <pc:sldMk cId="3256112494" sldId="1637"/>
            <ac:spMk id="2" creationId="{00000000-0000-0000-0000-000000000000}"/>
          </ac:spMkLst>
        </pc:spChg>
        <pc:spChg chg="mod">
          <ac:chgData name="Lei SUN (NP)" userId="b662edac-145c-4e25-ab9e-413eef080322" providerId="ADAL" clId="{4D022047-9DE0-484C-8DC1-4806F8F1A131}" dt="2022-10-14T01:26:56.393" v="1483"/>
          <ac:spMkLst>
            <pc:docMk/>
            <pc:sldMk cId="3256112494" sldId="1637"/>
            <ac:spMk id="3" creationId="{00000000-0000-0000-0000-000000000000}"/>
          </ac:spMkLst>
        </pc:spChg>
        <pc:picChg chg="add mod">
          <ac:chgData name="Lei SUN (NP)" userId="b662edac-145c-4e25-ab9e-413eef080322" providerId="ADAL" clId="{4D022047-9DE0-484C-8DC1-4806F8F1A131}" dt="2022-10-14T01:31:26.518" v="1505" actId="1076"/>
          <ac:picMkLst>
            <pc:docMk/>
            <pc:sldMk cId="3256112494" sldId="1637"/>
            <ac:picMk id="7170" creationId="{CAE8D586-C63E-4E9F-B4FF-663CE736A561}"/>
          </ac:picMkLst>
        </pc:picChg>
      </pc:sldChg>
      <pc:sldChg chg="add del">
        <pc:chgData name="Lei SUN (NP)" userId="b662edac-145c-4e25-ab9e-413eef080322" providerId="ADAL" clId="{4D022047-9DE0-484C-8DC1-4806F8F1A131}" dt="2022-10-13T10:18:41.898" v="1397" actId="2696"/>
        <pc:sldMkLst>
          <pc:docMk/>
          <pc:sldMk cId="3642773655" sldId="1638"/>
        </pc:sldMkLst>
      </pc:sldChg>
      <pc:sldChg chg="add del">
        <pc:chgData name="Lei SUN (NP)" userId="b662edac-145c-4e25-ab9e-413eef080322" providerId="ADAL" clId="{4D022047-9DE0-484C-8DC1-4806F8F1A131}" dt="2022-10-13T10:18:41.900" v="1398" actId="2696"/>
        <pc:sldMkLst>
          <pc:docMk/>
          <pc:sldMk cId="403148771" sldId="1639"/>
        </pc:sldMkLst>
      </pc:sldChg>
      <pc:sldChg chg="add del">
        <pc:chgData name="Lei SUN (NP)" userId="b662edac-145c-4e25-ab9e-413eef080322" providerId="ADAL" clId="{4D022047-9DE0-484C-8DC1-4806F8F1A131}" dt="2022-10-13T10:18:41.880" v="1391" actId="2696"/>
        <pc:sldMkLst>
          <pc:docMk/>
          <pc:sldMk cId="3295494027" sldId="1640"/>
        </pc:sldMkLst>
      </pc:sldChg>
      <pc:sldMasterChg chg="addSp modSp modSldLayout">
        <pc:chgData name="Lei SUN (NP)" userId="b662edac-145c-4e25-ab9e-413eef080322" providerId="ADAL" clId="{4D022047-9DE0-484C-8DC1-4806F8F1A131}" dt="2022-10-01T23:08:19.189" v="1372"/>
        <pc:sldMasterMkLst>
          <pc:docMk/>
          <pc:sldMasterMk cId="666157126" sldId="2147484137"/>
        </pc:sldMasterMkLst>
        <pc:spChg chg="add mod ord">
          <ac:chgData name="Lei SUN (NP)" userId="b662edac-145c-4e25-ab9e-413eef080322" providerId="ADAL" clId="{4D022047-9DE0-484C-8DC1-4806F8F1A131}" dt="2022-10-01T23:08:19.189" v="1372"/>
          <ac:spMkLst>
            <pc:docMk/>
            <pc:sldMasterMk cId="666157126" sldId="2147484137"/>
            <ac:spMk id="4" creationId="{8440E37F-82CE-40D4-86FD-7C6E033F186D}"/>
          </ac:spMkLst>
        </pc:spChg>
        <pc:sldLayoutChg chg="addSp modSp">
          <pc:chgData name="Lei SUN (NP)" userId="b662edac-145c-4e25-ab9e-413eef080322" providerId="ADAL" clId="{4D022047-9DE0-484C-8DC1-4806F8F1A131}" dt="2022-10-01T01:54:42.554" v="1342"/>
          <pc:sldLayoutMkLst>
            <pc:docMk/>
            <pc:sldMasterMk cId="666157126" sldId="2147484137"/>
            <pc:sldLayoutMk cId="917143639" sldId="2147484139"/>
          </pc:sldLayoutMkLst>
          <pc:spChg chg="add mod">
            <ac:chgData name="Lei SUN (NP)" userId="b662edac-145c-4e25-ab9e-413eef080322" providerId="ADAL" clId="{4D022047-9DE0-484C-8DC1-4806F8F1A131}" dt="2022-10-01T01:54:42.554" v="1342"/>
            <ac:spMkLst>
              <pc:docMk/>
              <pc:sldMasterMk cId="666157126" sldId="2147484137"/>
              <pc:sldLayoutMk cId="917143639" sldId="2147484139"/>
              <ac:spMk id="4" creationId="{5CEC7352-45FF-4BC7-B0F5-133169DB9EEE}"/>
            </ac:spMkLst>
          </pc:spChg>
        </pc:sldLayoutChg>
      </pc:sldMasterChg>
    </pc:docChg>
  </pc:docChgLst>
  <pc:docChgLst>
    <pc:chgData name="Lee Yu Yee Dominic /CSF" userId="59ddad63-47f1-4317-b088-d34171f6460d" providerId="ADAL" clId="{592C66DA-F3AB-8342-99E8-6537A996ABF1}"/>
    <pc:docChg chg="modSld">
      <pc:chgData name="Lee Yu Yee Dominic /CSF" userId="59ddad63-47f1-4317-b088-d34171f6460d" providerId="ADAL" clId="{592C66DA-F3AB-8342-99E8-6537A996ABF1}" dt="2022-10-17T06:41:37.470" v="58" actId="20577"/>
      <pc:docMkLst>
        <pc:docMk/>
      </pc:docMkLst>
      <pc:sldChg chg="modSp mod">
        <pc:chgData name="Lee Yu Yee Dominic /CSF" userId="59ddad63-47f1-4317-b088-d34171f6460d" providerId="ADAL" clId="{592C66DA-F3AB-8342-99E8-6537A996ABF1}" dt="2022-10-17T06:28:54.486" v="23" actId="20577"/>
        <pc:sldMkLst>
          <pc:docMk/>
          <pc:sldMk cId="3838338431" sldId="409"/>
        </pc:sldMkLst>
        <pc:spChg chg="mod">
          <ac:chgData name="Lee Yu Yee Dominic /CSF" userId="59ddad63-47f1-4317-b088-d34171f6460d" providerId="ADAL" clId="{592C66DA-F3AB-8342-99E8-6537A996ABF1}" dt="2022-10-17T06:28:54.486" v="23" actId="20577"/>
          <ac:spMkLst>
            <pc:docMk/>
            <pc:sldMk cId="3838338431" sldId="409"/>
            <ac:spMk id="3" creationId="{3F7F929D-B60B-44AA-88B6-7B24D880571C}"/>
          </ac:spMkLst>
        </pc:spChg>
      </pc:sldChg>
      <pc:sldChg chg="modSp mod">
        <pc:chgData name="Lee Yu Yee Dominic /CSF" userId="59ddad63-47f1-4317-b088-d34171f6460d" providerId="ADAL" clId="{592C66DA-F3AB-8342-99E8-6537A996ABF1}" dt="2022-10-17T06:41:24.743" v="38" actId="20577"/>
        <pc:sldMkLst>
          <pc:docMk/>
          <pc:sldMk cId="3206943421" sldId="513"/>
        </pc:sldMkLst>
        <pc:spChg chg="mod">
          <ac:chgData name="Lee Yu Yee Dominic /CSF" userId="59ddad63-47f1-4317-b088-d34171f6460d" providerId="ADAL" clId="{592C66DA-F3AB-8342-99E8-6537A996ABF1}" dt="2022-10-17T06:41:24.743" v="38" actId="20577"/>
          <ac:spMkLst>
            <pc:docMk/>
            <pc:sldMk cId="3206943421" sldId="513"/>
            <ac:spMk id="2" creationId="{00000000-0000-0000-0000-000000000000}"/>
          </ac:spMkLst>
        </pc:spChg>
      </pc:sldChg>
      <pc:sldChg chg="modSp mod">
        <pc:chgData name="Lee Yu Yee Dominic /CSF" userId="59ddad63-47f1-4317-b088-d34171f6460d" providerId="ADAL" clId="{592C66DA-F3AB-8342-99E8-6537A996ABF1}" dt="2022-10-17T06:41:37.470" v="58" actId="20577"/>
        <pc:sldMkLst>
          <pc:docMk/>
          <pc:sldMk cId="3738952943" sldId="529"/>
        </pc:sldMkLst>
        <pc:spChg chg="mod">
          <ac:chgData name="Lee Yu Yee Dominic /CSF" userId="59ddad63-47f1-4317-b088-d34171f6460d" providerId="ADAL" clId="{592C66DA-F3AB-8342-99E8-6537A996ABF1}" dt="2022-10-17T06:41:37.470" v="58" actId="20577"/>
          <ac:spMkLst>
            <pc:docMk/>
            <pc:sldMk cId="3738952943" sldId="529"/>
            <ac:spMk id="3" creationId="{B5935A19-9B5D-4EF3-974F-EE8882EDAFA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E2C94AB-53D7-4289-B851-25155DA48A2A}"/>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425BE57-A035-47C9-ABDB-3243935BD922}"/>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EDE5A07C-50D7-4155-9F86-850656A9A901}" type="datetime1">
              <a:rPr lang="en-US" smtClean="0"/>
              <a:t>10/17/22</a:t>
            </a:fld>
            <a:endParaRPr lang="en-US"/>
          </a:p>
        </p:txBody>
      </p:sp>
      <p:sp>
        <p:nvSpPr>
          <p:cNvPr id="4" name="Footer Placeholder 3">
            <a:extLst>
              <a:ext uri="{FF2B5EF4-FFF2-40B4-BE49-F238E27FC236}">
                <a16:creationId xmlns:a16="http://schemas.microsoft.com/office/drawing/2014/main" id="{644E3C61-8E73-4829-AFA3-E1CD423FE594}"/>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F8C8491-4E13-4048-AEB6-0A6A5F00283D}"/>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D4BD9EF9-554B-44B1-8A29-597675DF211E}" type="slidenum">
              <a:rPr lang="en-US" smtClean="0"/>
              <a:t>‹#›</a:t>
            </a:fld>
            <a:endParaRPr lang="en-US"/>
          </a:p>
        </p:txBody>
      </p:sp>
    </p:spTree>
    <p:extLst>
      <p:ext uri="{BB962C8B-B14F-4D97-AF65-F5344CB8AC3E}">
        <p14:creationId xmlns:p14="http://schemas.microsoft.com/office/powerpoint/2010/main" val="2890181243"/>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042" name="Rectangle 2"/>
          <p:cNvSpPr>
            <a:spLocks noGrp="1" noChangeArrowheads="1"/>
          </p:cNvSpPr>
          <p:nvPr>
            <p:ph type="hdr" sz="quarter"/>
          </p:nvPr>
        </p:nvSpPr>
        <p:spPr bwMode="auto">
          <a:xfrm>
            <a:off x="0" y="0"/>
            <a:ext cx="3037840" cy="464820"/>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defRPr sz="1200"/>
            </a:lvl1pPr>
          </a:lstStyle>
          <a:p>
            <a:pPr>
              <a:defRPr/>
            </a:pPr>
            <a:endParaRPr lang="en-US" altLang="en-US"/>
          </a:p>
        </p:txBody>
      </p:sp>
      <p:sp>
        <p:nvSpPr>
          <p:cNvPr id="87043" name="Rectangle 3"/>
          <p:cNvSpPr>
            <a:spLocks noGrp="1" noChangeArrowheads="1"/>
          </p:cNvSpPr>
          <p:nvPr>
            <p:ph type="dt" idx="1"/>
          </p:nvPr>
        </p:nvSpPr>
        <p:spPr bwMode="auto">
          <a:xfrm>
            <a:off x="3972560" y="0"/>
            <a:ext cx="3037840" cy="464820"/>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a:defRPr sz="1200"/>
            </a:lvl1pPr>
          </a:lstStyle>
          <a:p>
            <a:pPr>
              <a:defRPr/>
            </a:pPr>
            <a:fld id="{23719F67-E7A1-44D6-8870-7C86F98AE8CE}" type="datetime1">
              <a:rPr lang="en-US" altLang="en-US" smtClean="0"/>
              <a:t>10/17/22</a:t>
            </a:fld>
            <a:endParaRPr lang="en-US" altLang="en-US"/>
          </a:p>
        </p:txBody>
      </p:sp>
      <p:sp>
        <p:nvSpPr>
          <p:cNvPr id="53252" name="Rectangle 4"/>
          <p:cNvSpPr>
            <a:spLocks noGrp="1" noRot="1" noChangeAspect="1" noChangeArrowheads="1" noTextEdit="1"/>
          </p:cNvSpPr>
          <p:nvPr>
            <p:ph type="sldImg" idx="2"/>
          </p:nvPr>
        </p:nvSpPr>
        <p:spPr bwMode="auto">
          <a:xfrm>
            <a:off x="406400" y="696913"/>
            <a:ext cx="61976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5" name="Rectangle 5"/>
          <p:cNvSpPr>
            <a:spLocks noGrp="1" noChangeArrowheads="1"/>
          </p:cNvSpPr>
          <p:nvPr>
            <p:ph type="body" sz="quarter" idx="3"/>
          </p:nvPr>
        </p:nvSpPr>
        <p:spPr bwMode="auto">
          <a:xfrm>
            <a:off x="934720" y="4415790"/>
            <a:ext cx="5140960" cy="4183380"/>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87046" name="Rectangle 6"/>
          <p:cNvSpPr>
            <a:spLocks noGrp="1" noChangeArrowheads="1"/>
          </p:cNvSpPr>
          <p:nvPr>
            <p:ph type="ftr" sz="quarter" idx="4"/>
          </p:nvPr>
        </p:nvSpPr>
        <p:spPr bwMode="auto">
          <a:xfrm>
            <a:off x="0" y="8831580"/>
            <a:ext cx="3037840" cy="464820"/>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defRPr sz="1200"/>
            </a:lvl1pPr>
          </a:lstStyle>
          <a:p>
            <a:pPr>
              <a:defRPr/>
            </a:pPr>
            <a:endParaRPr lang="en-US" altLang="en-US"/>
          </a:p>
        </p:txBody>
      </p:sp>
      <p:sp>
        <p:nvSpPr>
          <p:cNvPr id="87047" name="Rectangle 7"/>
          <p:cNvSpPr>
            <a:spLocks noGrp="1" noChangeArrowheads="1"/>
          </p:cNvSpPr>
          <p:nvPr>
            <p:ph type="sldNum" sz="quarter" idx="5"/>
          </p:nvPr>
        </p:nvSpPr>
        <p:spPr bwMode="auto">
          <a:xfrm>
            <a:off x="3972560" y="8831580"/>
            <a:ext cx="3037840" cy="464820"/>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a:defRPr sz="1200"/>
            </a:lvl1pPr>
          </a:lstStyle>
          <a:p>
            <a:pPr>
              <a:defRPr/>
            </a:pPr>
            <a:fld id="{FC95DC7E-3CB7-4DAC-86F1-9D13DAA2944F}" type="slidenum">
              <a:rPr lang="en-US" altLang="en-US"/>
              <a:pPr>
                <a:defRPr/>
              </a:pPr>
              <a:t>‹#›</a:t>
            </a:fld>
            <a:endParaRPr lang="en-US" altLang="en-US"/>
          </a:p>
        </p:txBody>
      </p:sp>
    </p:spTree>
    <p:extLst>
      <p:ext uri="{BB962C8B-B14F-4D97-AF65-F5344CB8AC3E}">
        <p14:creationId xmlns:p14="http://schemas.microsoft.com/office/powerpoint/2010/main" val="297841962"/>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1EA91C-682A-4264-9ABB-500530C55E10}" type="slidenum">
              <a:rPr lang="en-GB" smtClean="0"/>
              <a:pPr/>
              <a:t>2</a:t>
            </a:fld>
            <a:endParaRPr lang="en-GB"/>
          </a:p>
        </p:txBody>
      </p:sp>
      <p:sp>
        <p:nvSpPr>
          <p:cNvPr id="5" name="Header Placeholder 4">
            <a:extLst>
              <a:ext uri="{FF2B5EF4-FFF2-40B4-BE49-F238E27FC236}">
                <a16:creationId xmlns:a16="http://schemas.microsoft.com/office/drawing/2014/main" id="{9F6687EA-6A21-4779-B7E0-EC8371CF6E09}"/>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1576788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r>
              <a:rPr lang="en-US" i="1" dirty="0">
                <a:solidFill>
                  <a:srgbClr val="000000"/>
                </a:solidFill>
                <a:latin typeface="Calibri" panose="020F0502020204030204" pitchFamily="34" charset="0"/>
              </a:rPr>
              <a:t>Security</a:t>
            </a:r>
            <a:r>
              <a:rPr lang="en-US" dirty="0">
                <a:solidFill>
                  <a:srgbClr val="000000"/>
                </a:solidFill>
                <a:latin typeface="Calibri" panose="020F0502020204030204" pitchFamily="34" charset="0"/>
              </a:rPr>
              <a:t> is the practice of protecting your intellectual property from unauthorized access, use, or modification. The triad of confidentiality, integrity</a:t>
            </a:r>
            <a:r>
              <a:rPr lang="en-US" baseline="0" dirty="0">
                <a:solidFill>
                  <a:srgbClr val="000000"/>
                </a:solidFill>
                <a:latin typeface="Calibri" panose="020F0502020204030204" pitchFamily="34" charset="0"/>
              </a:rPr>
              <a:t>, and availability, or CIA, was originally developed to highlight the important aspects of information security within an organization.</a:t>
            </a:r>
          </a:p>
          <a:p>
            <a:endParaRPr lang="en-US" b="1" dirty="0">
              <a:solidFill>
                <a:srgbClr val="000000"/>
              </a:solidFill>
              <a:latin typeface="Calibri" panose="020F0502020204030204" pitchFamily="34" charset="0"/>
            </a:endParaRPr>
          </a:p>
          <a:p>
            <a:r>
              <a:rPr lang="en-US" i="1" dirty="0">
                <a:solidFill>
                  <a:srgbClr val="000000"/>
                </a:solidFill>
                <a:latin typeface="Calibri" panose="020F0502020204030204" pitchFamily="34" charset="0"/>
              </a:rPr>
              <a:t>Confidentiality</a:t>
            </a:r>
            <a:r>
              <a:rPr lang="en-US" dirty="0">
                <a:solidFill>
                  <a:srgbClr val="000000"/>
                </a:solidFill>
                <a:latin typeface="Calibri" panose="020F0502020204030204" pitchFamily="34" charset="0"/>
              </a:rPr>
              <a:t> refers to limiting information access and disclosure to authorized users and preventing access by unauthorized people.</a:t>
            </a:r>
          </a:p>
          <a:p>
            <a:endParaRPr lang="en-US" dirty="0">
              <a:solidFill>
                <a:srgbClr val="000000"/>
              </a:solidFill>
              <a:latin typeface="Calibri" panose="020F0502020204030204" pitchFamily="34" charset="0"/>
            </a:endParaRPr>
          </a:p>
          <a:p>
            <a:r>
              <a:rPr lang="en-US" i="1" dirty="0">
                <a:solidFill>
                  <a:srgbClr val="000000"/>
                </a:solidFill>
                <a:latin typeface="Calibri" panose="020F0502020204030204" pitchFamily="34" charset="0"/>
              </a:rPr>
              <a:t>Integrity</a:t>
            </a:r>
            <a:r>
              <a:rPr lang="en-US" dirty="0">
                <a:solidFill>
                  <a:srgbClr val="000000"/>
                </a:solidFill>
                <a:latin typeface="Calibri" panose="020F0502020204030204" pitchFamily="34" charset="0"/>
              </a:rPr>
              <a:t> involves maintaining</a:t>
            </a:r>
            <a:r>
              <a:rPr lang="en-US" baseline="0" dirty="0">
                <a:solidFill>
                  <a:srgbClr val="000000"/>
                </a:solidFill>
                <a:latin typeface="Calibri" panose="020F0502020204030204" pitchFamily="34" charset="0"/>
              </a:rPr>
              <a:t> the consistency, accuracy, and trustworthiness of data over its entire lifecycle. This </a:t>
            </a:r>
            <a:r>
              <a:rPr lang="en-US" dirty="0">
                <a:solidFill>
                  <a:srgbClr val="000000"/>
                </a:solidFill>
                <a:latin typeface="Calibri" panose="020F0502020204030204" pitchFamily="34" charset="0"/>
              </a:rPr>
              <a:t>includes “origin” or “source integrity,” which is a</a:t>
            </a:r>
            <a:r>
              <a:rPr lang="en-US" b="0" i="0" kern="1200" dirty="0">
                <a:solidFill>
                  <a:srgbClr val="000000"/>
                </a:solidFill>
                <a:effectLst/>
                <a:latin typeface="Calibri" panose="020F0502020204030204" pitchFamily="34" charset="0"/>
                <a:ea typeface="+mn-ea"/>
                <a:cs typeface="+mn-cs"/>
              </a:rPr>
              <a:t>ssurance that the sender of that information is who it is supposed to be.</a:t>
            </a:r>
            <a:r>
              <a:rPr lang="en-US" dirty="0">
                <a:solidFill>
                  <a:srgbClr val="000000"/>
                </a:solidFill>
                <a:latin typeface="Calibri" panose="020F0502020204030204" pitchFamily="34" charset="0"/>
              </a:rPr>
              <a:t> Integrity can mean ensuring that the person or entity in question entered the correct information. However, integrity of an information system might only mean preserving data without corruption of whatever was transmitted into or entered into the system.</a:t>
            </a:r>
          </a:p>
          <a:p>
            <a:endParaRPr lang="en-US" dirty="0">
              <a:solidFill>
                <a:srgbClr val="000000"/>
              </a:solidFill>
              <a:latin typeface="Calibri" panose="020F0502020204030204" pitchFamily="34" charset="0"/>
            </a:endParaRPr>
          </a:p>
          <a:p>
            <a:r>
              <a:rPr lang="en-US" i="1" dirty="0">
                <a:solidFill>
                  <a:srgbClr val="000000"/>
                </a:solidFill>
                <a:latin typeface="Calibri" panose="020F0502020204030204" pitchFamily="34" charset="0"/>
              </a:rPr>
              <a:t>Availability</a:t>
            </a:r>
            <a:r>
              <a:rPr lang="en-US" dirty="0">
                <a:solidFill>
                  <a:srgbClr val="000000"/>
                </a:solidFill>
                <a:latin typeface="Calibri" panose="020F0502020204030204" pitchFamily="34" charset="0"/>
              </a:rPr>
              <a:t> refers to the readiness of information resources. An information system that is not available when you need it is almost as useless as</a:t>
            </a:r>
            <a:r>
              <a:rPr lang="en-US" baseline="0" dirty="0">
                <a:solidFill>
                  <a:srgbClr val="000000"/>
                </a:solidFill>
                <a:latin typeface="Calibri" panose="020F0502020204030204" pitchFamily="34" charset="0"/>
              </a:rPr>
              <a:t> no information system</a:t>
            </a:r>
            <a:r>
              <a:rPr lang="en-US" dirty="0">
                <a:solidFill>
                  <a:srgbClr val="000000"/>
                </a:solidFill>
                <a:latin typeface="Calibri" panose="020F0502020204030204" pitchFamily="34" charset="0"/>
              </a:rPr>
              <a:t>. Modern day IT environments bring challenges to the CIA triad because of the volume of information that must be safeguarded,</a:t>
            </a:r>
            <a:r>
              <a:rPr lang="en-US" baseline="0" dirty="0">
                <a:solidFill>
                  <a:srgbClr val="000000"/>
                </a:solidFill>
                <a:latin typeface="Calibri" panose="020F0502020204030204" pitchFamily="34" charset="0"/>
              </a:rPr>
              <a:t> the </a:t>
            </a:r>
            <a:r>
              <a:rPr lang="en-US" dirty="0">
                <a:solidFill>
                  <a:srgbClr val="000000"/>
                </a:solidFill>
                <a:latin typeface="Calibri" panose="020F0502020204030204" pitchFamily="34" charset="0"/>
              </a:rPr>
              <a:t>multiplicity of sources that the data comes from, and the variety of formats.</a:t>
            </a:r>
          </a:p>
        </p:txBody>
      </p:sp>
    </p:spTree>
    <p:extLst>
      <p:ext uri="{BB962C8B-B14F-4D97-AF65-F5344CB8AC3E}">
        <p14:creationId xmlns:p14="http://schemas.microsoft.com/office/powerpoint/2010/main" val="3024592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1EA91C-682A-4264-9ABB-500530C55E10}" type="slidenum">
              <a:rPr lang="en-GB" smtClean="0"/>
              <a:pPr/>
              <a:t>33</a:t>
            </a:fld>
            <a:endParaRPr lang="en-GB"/>
          </a:p>
        </p:txBody>
      </p:sp>
      <p:sp>
        <p:nvSpPr>
          <p:cNvPr id="5" name="Header Placeholder 4">
            <a:extLst>
              <a:ext uri="{FF2B5EF4-FFF2-40B4-BE49-F238E27FC236}">
                <a16:creationId xmlns:a16="http://schemas.microsoft.com/office/drawing/2014/main" id="{9F6687EA-6A21-4779-B7E0-EC8371CF6E09}"/>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33262756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7.xml"/><Relationship Id="rId4" Type="http://schemas.openxmlformats.org/officeDocument/2006/relationships/image" Target="../media/image10.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8.xml"/><Relationship Id="rId4" Type="http://schemas.openxmlformats.org/officeDocument/2006/relationships/image" Target="../media/image10.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9.xml"/><Relationship Id="rId4" Type="http://schemas.openxmlformats.org/officeDocument/2006/relationships/image" Target="../media/image10.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10.xml"/><Relationship Id="rId4"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2.xml"/><Relationship Id="rId1" Type="http://schemas.openxmlformats.org/officeDocument/2006/relationships/tags" Target="../tags/tag11.xml"/><Relationship Id="rId6" Type="http://schemas.openxmlformats.org/officeDocument/2006/relationships/image" Target="../media/image6.svg"/><Relationship Id="rId5" Type="http://schemas.openxmlformats.org/officeDocument/2006/relationships/image" Target="../media/image5.png"/><Relationship Id="rId4" Type="http://schemas.microsoft.com/office/2007/relationships/hdphoto" Target="../media/hdphoto2.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2.xml"/><Relationship Id="rId1" Type="http://schemas.openxmlformats.org/officeDocument/2006/relationships/tags" Target="../tags/tag12.xml"/><Relationship Id="rId6" Type="http://schemas.openxmlformats.org/officeDocument/2006/relationships/image" Target="../media/image6.svg"/><Relationship Id="rId5" Type="http://schemas.openxmlformats.org/officeDocument/2006/relationships/image" Target="../media/image5.png"/><Relationship Id="rId4" Type="http://schemas.microsoft.com/office/2007/relationships/hdphoto" Target="../media/hdphoto3.wdp"/></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3.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4.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5.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7.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8.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9.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0.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1.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2.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3.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4.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5.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7.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9.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0.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1.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2.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3.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4.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5.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7.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8.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39.xml"/><Relationship Id="rId4" Type="http://schemas.openxmlformats.org/officeDocument/2006/relationships/image" Target="../media/image10.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40.xml"/><Relationship Id="rId4" Type="http://schemas.openxmlformats.org/officeDocument/2006/relationships/image" Target="../media/image10.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41.xml"/><Relationship Id="rId4" Type="http://schemas.openxmlformats.org/officeDocument/2006/relationships/image" Target="../media/image10.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42.xml"/><Relationship Id="rId4" Type="http://schemas.openxmlformats.org/officeDocument/2006/relationships/image" Target="../media/image10.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43.xml"/><Relationship Id="rId4" Type="http://schemas.openxmlformats.org/officeDocument/2006/relationships/image" Target="../media/image10.svg"/></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46.xml"/><Relationship Id="rId4" Type="http://schemas.openxmlformats.org/officeDocument/2006/relationships/image" Target="../media/image10.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2.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3.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4.xml"/><Relationship Id="rId4" Type="http://schemas.openxmlformats.org/officeDocument/2006/relationships/image" Target="../media/image7.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ags" Target="../tags/tag5.xml"/><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6.xml"/><Relationship Id="rId4" Type="http://schemas.openxmlformats.org/officeDocument/2006/relationships/image" Target="../media/image7.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590800" y="758952"/>
            <a:ext cx="8564880" cy="3566160"/>
          </a:xfrm>
        </p:spPr>
        <p:txBody>
          <a:bodyPr anchor="b">
            <a:normAutofit/>
          </a:bodyPr>
          <a:lstStyle>
            <a:lvl1pPr algn="ctr">
              <a:lnSpc>
                <a:spcPct val="85000"/>
              </a:lnSpc>
              <a:defRPr sz="6600" b="1" spc="-50" baseline="0">
                <a:solidFill>
                  <a:srgbClr val="BD582C"/>
                </a:solidFill>
              </a:defRPr>
            </a:lvl1pPr>
          </a:lstStyle>
          <a:p>
            <a:r>
              <a:rPr lang="en-US" dirty="0"/>
              <a:t>Click to edit Master title style</a:t>
            </a:r>
          </a:p>
        </p:txBody>
      </p:sp>
      <p:sp>
        <p:nvSpPr>
          <p:cNvPr id="3" name="Subtitle 2"/>
          <p:cNvSpPr>
            <a:spLocks noGrp="1"/>
          </p:cNvSpPr>
          <p:nvPr>
            <p:ph type="subTitle" idx="1"/>
          </p:nvPr>
        </p:nvSpPr>
        <p:spPr>
          <a:xfrm>
            <a:off x="2590799" y="4455620"/>
            <a:ext cx="8567651" cy="1143000"/>
          </a:xfrm>
        </p:spPr>
        <p:txBody>
          <a:bodyPr lIns="91440" rIns="91440">
            <a:normAutofit/>
          </a:bodyPr>
          <a:lstStyle>
            <a:lvl1pPr marL="0" indent="0" algn="ctr">
              <a:buNone/>
              <a:defRPr sz="3200" b="1" cap="all" spc="200" baseline="0">
                <a:solidFill>
                  <a:schemeClr val="bg1">
                    <a:lumMod val="50000"/>
                  </a:schemeClr>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Footer Placeholder 12">
            <a:extLst>
              <a:ext uri="{FF2B5EF4-FFF2-40B4-BE49-F238E27FC236}">
                <a16:creationId xmlns:a16="http://schemas.microsoft.com/office/drawing/2014/main" id="{3D7A410A-0D7E-4E29-82FD-760AD18ED17B}"/>
              </a:ext>
            </a:extLst>
          </p:cNvPr>
          <p:cNvSpPr>
            <a:spLocks noGrp="1"/>
          </p:cNvSpPr>
          <p:nvPr>
            <p:ph type="ftr" sz="quarter" idx="10"/>
          </p:nvPr>
        </p:nvSpPr>
        <p:spPr/>
        <p:txBody>
          <a:bodyPr/>
          <a:lstStyle/>
          <a:p>
            <a:r>
              <a:rPr lang="en-US"/>
              <a:t>Last Update: 11/10/2022</a:t>
            </a:r>
            <a:endParaRPr lang="en-US" dirty="0"/>
          </a:p>
        </p:txBody>
      </p:sp>
      <p:sp>
        <p:nvSpPr>
          <p:cNvPr id="14" name="Slide Number Placeholder 13">
            <a:extLst>
              <a:ext uri="{FF2B5EF4-FFF2-40B4-BE49-F238E27FC236}">
                <a16:creationId xmlns:a16="http://schemas.microsoft.com/office/drawing/2014/main" id="{875B361A-900A-4AEB-9EE7-5AFBE362A134}"/>
              </a:ext>
            </a:extLst>
          </p:cNvPr>
          <p:cNvSpPr>
            <a:spLocks noGrp="1"/>
          </p:cNvSpPr>
          <p:nvPr>
            <p:ph type="sldNum" sz="quarter" idx="11"/>
          </p:nvPr>
        </p:nvSpPr>
        <p:spPr/>
        <p:txBody>
          <a:bodyPr/>
          <a:lstStyle/>
          <a:p>
            <a:fld id="{04C45A55-F42A-4D1B-9AA2-8BF4CB494A9A}" type="slidenum">
              <a:rPr lang="en-US" smtClean="0"/>
              <a:t>‹#›</a:t>
            </a:fld>
            <a:endParaRPr lang="en-US" dirty="0"/>
          </a:p>
        </p:txBody>
      </p:sp>
      <p:sp>
        <p:nvSpPr>
          <p:cNvPr id="10" name="Rectangle 8">
            <a:extLst>
              <a:ext uri="{FF2B5EF4-FFF2-40B4-BE49-F238E27FC236}">
                <a16:creationId xmlns:a16="http://schemas.microsoft.com/office/drawing/2014/main" id="{76CDD4A3-0C64-45DD-BE60-32EE4349163B}"/>
              </a:ext>
            </a:extLst>
          </p:cNvPr>
          <p:cNvSpPr>
            <a:spLocks noChangeArrowheads="1"/>
          </p:cNvSpPr>
          <p:nvPr userDrawn="1"/>
        </p:nvSpPr>
        <p:spPr bwMode="auto">
          <a:xfrm>
            <a:off x="0" y="0"/>
            <a:ext cx="1295400" cy="6344920"/>
          </a:xfrm>
          <a:prstGeom prst="rect">
            <a:avLst/>
          </a:prstGeom>
          <a:solidFill>
            <a:srgbClr val="BD582C"/>
          </a:solidFill>
          <a:ln w="28575">
            <a:noFill/>
            <a:miter lim="800000"/>
            <a:headEnd type="none" w="sm" len="sm"/>
            <a:tailEnd type="none" w="sm" len="sm"/>
          </a:ln>
        </p:spPr>
        <p:txBody>
          <a:bodyPr wrap="none" anchor="ctr"/>
          <a:lstStyle/>
          <a:p>
            <a:endParaRPr lang="en-US" dirty="0"/>
          </a:p>
        </p:txBody>
      </p:sp>
      <p:sp>
        <p:nvSpPr>
          <p:cNvPr id="11" name="Text Box 4">
            <a:extLst>
              <a:ext uri="{FF2B5EF4-FFF2-40B4-BE49-F238E27FC236}">
                <a16:creationId xmlns:a16="http://schemas.microsoft.com/office/drawing/2014/main" id="{92229250-74C5-4FCD-9486-F17A2A9EC4E0}"/>
              </a:ext>
            </a:extLst>
          </p:cNvPr>
          <p:cNvSpPr txBox="1">
            <a:spLocks noChangeArrowheads="1"/>
          </p:cNvSpPr>
          <p:nvPr userDrawn="1"/>
        </p:nvSpPr>
        <p:spPr bwMode="auto">
          <a:xfrm>
            <a:off x="337129" y="1104313"/>
            <a:ext cx="609600" cy="3937000"/>
          </a:xfrm>
          <a:prstGeom prst="rect">
            <a:avLst/>
          </a:prstGeom>
          <a:noFill/>
          <a:ln w="9525">
            <a:noFill/>
            <a:miter lim="800000"/>
            <a:headEnd/>
            <a:tailEnd/>
          </a:ln>
          <a:effectLst/>
        </p:spPr>
        <p:txBody>
          <a:bodyPr>
            <a:spAutoFit/>
          </a:bodyPr>
          <a:lstStyle/>
          <a:p>
            <a:pPr eaLnBrk="1" hangingPunct="1">
              <a:spcBef>
                <a:spcPct val="50000"/>
              </a:spcBef>
              <a:defRPr/>
            </a:pPr>
            <a:r>
              <a:rPr lang="en-GB" sz="3600" b="1" dirty="0">
                <a:solidFill>
                  <a:schemeClr val="bg1"/>
                </a:solidFill>
                <a:effectLst>
                  <a:outerShdw blurRad="38100" dist="38100" dir="2700000" algn="tl">
                    <a:srgbClr val="C0C0C0"/>
                  </a:outerShdw>
                </a:effectLst>
                <a:latin typeface="Tahoma" charset="0"/>
              </a:rPr>
              <a:t>LECTURE </a:t>
            </a:r>
            <a:r>
              <a:rPr lang="en-GB" sz="3600" b="1" dirty="0">
                <a:solidFill>
                  <a:srgbClr val="FF0000"/>
                </a:solidFill>
                <a:effectLst>
                  <a:outerShdw blurRad="38100" dist="38100" dir="2700000" algn="tl">
                    <a:srgbClr val="C0C0C0"/>
                  </a:outerShdw>
                </a:effectLst>
                <a:latin typeface="Tahoma" charset="0"/>
              </a:rPr>
              <a:t>  </a:t>
            </a:r>
          </a:p>
        </p:txBody>
      </p:sp>
      <p:sp>
        <p:nvSpPr>
          <p:cNvPr id="12" name="Text Box 9">
            <a:extLst>
              <a:ext uri="{FF2B5EF4-FFF2-40B4-BE49-F238E27FC236}">
                <a16:creationId xmlns:a16="http://schemas.microsoft.com/office/drawing/2014/main" id="{950F8196-46D0-4F7D-9976-043ED86B3A61}"/>
              </a:ext>
            </a:extLst>
          </p:cNvPr>
          <p:cNvSpPr txBox="1">
            <a:spLocks noChangeArrowheads="1"/>
          </p:cNvSpPr>
          <p:nvPr userDrawn="1"/>
        </p:nvSpPr>
        <p:spPr bwMode="auto">
          <a:xfrm>
            <a:off x="-272471" y="189914"/>
            <a:ext cx="1752600" cy="646331"/>
          </a:xfrm>
          <a:prstGeom prst="rect">
            <a:avLst/>
          </a:prstGeom>
          <a:noFill/>
          <a:ln w="9525">
            <a:noFill/>
            <a:miter lim="800000"/>
            <a:headEnd/>
            <a:tailEnd/>
          </a:ln>
        </p:spPr>
        <p:txBody>
          <a:bodyPr>
            <a:spAutoFit/>
          </a:bodyPr>
          <a:lstStyle/>
          <a:p>
            <a:pPr algn="ctr" eaLnBrk="1" hangingPunct="1">
              <a:spcBef>
                <a:spcPct val="50000"/>
              </a:spcBef>
            </a:pPr>
            <a:r>
              <a:rPr lang="en-GB" sz="3600" b="1" dirty="0">
                <a:solidFill>
                  <a:schemeClr val="bg1"/>
                </a:solidFill>
                <a:effectLst>
                  <a:outerShdw blurRad="38100" dist="38100" dir="2700000" algn="tl">
                    <a:srgbClr val="C0C0C0"/>
                  </a:outerShdw>
                </a:effectLst>
                <a:latin typeface="Tahoma" charset="0"/>
              </a:rPr>
              <a:t>SCS</a:t>
            </a:r>
          </a:p>
        </p:txBody>
      </p:sp>
      <p:pic>
        <p:nvPicPr>
          <p:cNvPr id="16" name="Picture 16" descr="School of ICT">
            <a:extLst>
              <a:ext uri="{FF2B5EF4-FFF2-40B4-BE49-F238E27FC236}">
                <a16:creationId xmlns:a16="http://schemas.microsoft.com/office/drawing/2014/main" id="{8F803861-DF1E-48B5-A724-E24303F34426}"/>
              </a:ext>
            </a:extLst>
          </p:cNvPr>
          <p:cNvPicPr>
            <a:picLocks noChangeAspect="1" noChangeArrowheads="1"/>
          </p:cNvPicPr>
          <p:nvPr userDrawn="1"/>
        </p:nvPicPr>
        <p:blipFill>
          <a:blip r:embed="rId2"/>
          <a:srcRect/>
          <a:stretch>
            <a:fillRect/>
          </a:stretch>
        </p:blipFill>
        <p:spPr bwMode="auto">
          <a:xfrm>
            <a:off x="1329267" y="0"/>
            <a:ext cx="3048000" cy="1044575"/>
          </a:xfrm>
          <a:prstGeom prst="rect">
            <a:avLst/>
          </a:prstGeom>
          <a:noFill/>
          <a:ln w="9525">
            <a:noFill/>
            <a:miter lim="800000"/>
            <a:headEnd/>
            <a:tailEnd/>
          </a:ln>
        </p:spPr>
      </p:pic>
    </p:spTree>
    <p:extLst>
      <p:ext uri="{BB962C8B-B14F-4D97-AF65-F5344CB8AC3E}">
        <p14:creationId xmlns:p14="http://schemas.microsoft.com/office/powerpoint/2010/main" val="28086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opic Introduction">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48DE57BE-35D1-43C9-81E8-26E8A5D23F69}"/>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93" name="BKG-LT">
              <a:extLst>
                <a:ext uri="{FF2B5EF4-FFF2-40B4-BE49-F238E27FC236}">
                  <a16:creationId xmlns:a16="http://schemas.microsoft.com/office/drawing/2014/main" id="{BE65BC3A-8848-4619-963C-BD57EAEC2AA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EDF473F-575B-4FFB-BAF4-E227AF8A9566}"/>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1" name="Copyright">
              <a:extLst>
                <a:ext uri="{FF2B5EF4-FFF2-40B4-BE49-F238E27FC236}">
                  <a16:creationId xmlns:a16="http://schemas.microsoft.com/office/drawing/2014/main" id="{BEF02208-F5B1-43EC-A46B-20F8F8FFD200}"/>
                </a:ext>
              </a:extLst>
            </p:cNvPr>
            <p:cNvSpPr txBox="1"/>
            <p:nvPr/>
          </p:nvSpPr>
          <p:spPr>
            <a:xfrm>
              <a:off x="6025174"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243"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17" name="Picture">
            <a:extLst>
              <a:ext uri="{FF2B5EF4-FFF2-40B4-BE49-F238E27FC236}">
                <a16:creationId xmlns:a16="http://schemas.microsoft.com/office/drawing/2014/main" id="{F8F6CC5A-3CF0-480D-B25E-574EDC100323}"/>
              </a:ext>
              <a:ext uri="{C183D7F6-B498-43B3-948B-1728B52AA6E4}">
                <adec:decorative xmlns:adec="http://schemas.microsoft.com/office/drawing/2017/decorative" val="1"/>
              </a:ext>
            </a:extLst>
          </p:cNvPr>
          <p:cNvSpPr>
            <a:spLocks noGrp="1"/>
          </p:cNvSpPr>
          <p:nvPr>
            <p:ph idx="9" hasCustomPrompt="1"/>
          </p:nvPr>
        </p:nvSpPr>
        <p:spPr>
          <a:xfrm>
            <a:off x="394931" y="2434960"/>
            <a:ext cx="3657600" cy="3657600"/>
          </a:xfrm>
        </p:spPr>
        <p:txBody>
          <a:bodyPr anchor="t"/>
          <a:lstStyle>
            <a:lvl1pPr marL="0" indent="0" algn="ctr">
              <a:buNone/>
              <a:defRPr>
                <a:solidFill>
                  <a:schemeClr val="bg1"/>
                </a:solidFill>
              </a:defRPr>
            </a:lvl1pPr>
          </a:lstStyle>
          <a:p>
            <a:r>
              <a:rPr lang="en-US"/>
              <a:t>Click icon to add image</a:t>
            </a:r>
          </a:p>
        </p:txBody>
      </p:sp>
      <p:sp>
        <p:nvSpPr>
          <p:cNvPr id="9"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817805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b Introduction">
    <p:bg>
      <p:bgPr>
        <a:solidFill>
          <a:schemeClr val="bg1"/>
        </a:solidFill>
        <a:effectLst/>
      </p:bgPr>
    </p:bg>
    <p:spTree>
      <p:nvGrpSpPr>
        <p:cNvPr id="1" name=""/>
        <p:cNvGrpSpPr/>
        <p:nvPr/>
      </p:nvGrpSpPr>
      <p:grpSpPr>
        <a:xfrm>
          <a:off x="0" y="0"/>
          <a:ext cx="0" cy="0"/>
          <a:chOff x="0" y="0"/>
          <a:chExt cx="0" cy="0"/>
        </a:xfrm>
      </p:grpSpPr>
      <p:grpSp>
        <p:nvGrpSpPr>
          <p:cNvPr id="9" name="Background Images">
            <a:extLst>
              <a:ext uri="{FF2B5EF4-FFF2-40B4-BE49-F238E27FC236}">
                <a16:creationId xmlns:a16="http://schemas.microsoft.com/office/drawing/2014/main" id="{EF85A022-A363-4CD9-B810-5976000CBBC0}"/>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10" name="BKG-LT">
              <a:extLst>
                <a:ext uri="{FF2B5EF4-FFF2-40B4-BE49-F238E27FC236}">
                  <a16:creationId xmlns:a16="http://schemas.microsoft.com/office/drawing/2014/main" id="{2D6722E9-1C81-4073-B0F0-1BD01679C8B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AWS Logo">
              <a:extLst>
                <a:ext uri="{FF2B5EF4-FFF2-40B4-BE49-F238E27FC236}">
                  <a16:creationId xmlns:a16="http://schemas.microsoft.com/office/drawing/2014/main" id="{E6ABDCA0-5043-47E4-83F1-F456F798534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3" name="Copyright">
              <a:extLst>
                <a:ext uri="{FF2B5EF4-FFF2-40B4-BE49-F238E27FC236}">
                  <a16:creationId xmlns:a16="http://schemas.microsoft.com/office/drawing/2014/main" id="{425BF081-3501-45D0-B151-25BF351B0599}"/>
                </a:ext>
              </a:extLst>
            </p:cNvPr>
            <p:cNvSpPr txBox="1"/>
            <p:nvPr/>
          </p:nvSpPr>
          <p:spPr>
            <a:xfrm>
              <a:off x="6025174"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7"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4964719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Introduction">
    <p:bg>
      <p:bgPr>
        <a:solidFill>
          <a:schemeClr val="bg1"/>
        </a:solidFill>
        <a:effectLst/>
      </p:bgPr>
    </p:bg>
    <p:spTree>
      <p:nvGrpSpPr>
        <p:cNvPr id="1" name=""/>
        <p:cNvGrpSpPr/>
        <p:nvPr/>
      </p:nvGrpSpPr>
      <p:grpSpPr>
        <a:xfrm>
          <a:off x="0" y="0"/>
          <a:ext cx="0" cy="0"/>
          <a:chOff x="0" y="0"/>
          <a:chExt cx="0" cy="0"/>
        </a:xfrm>
      </p:grpSpPr>
      <p:grpSp>
        <p:nvGrpSpPr>
          <p:cNvPr id="10" name="Background Images">
            <a:extLst>
              <a:ext uri="{FF2B5EF4-FFF2-40B4-BE49-F238E27FC236}">
                <a16:creationId xmlns:a16="http://schemas.microsoft.com/office/drawing/2014/main" id="{F30563F4-C022-4AE5-AB0E-380E2398A619}"/>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12" name="BKG-LT">
              <a:extLst>
                <a:ext uri="{FF2B5EF4-FFF2-40B4-BE49-F238E27FC236}">
                  <a16:creationId xmlns:a16="http://schemas.microsoft.com/office/drawing/2014/main" id="{E69D2142-6967-490F-8396-213F1FEE99B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AWS Logo">
              <a:extLst>
                <a:ext uri="{FF2B5EF4-FFF2-40B4-BE49-F238E27FC236}">
                  <a16:creationId xmlns:a16="http://schemas.microsoft.com/office/drawing/2014/main" id="{9BFD0B48-1965-4206-B782-7E2FE7076B82}"/>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4" name="Copyright">
              <a:extLst>
                <a:ext uri="{FF2B5EF4-FFF2-40B4-BE49-F238E27FC236}">
                  <a16:creationId xmlns:a16="http://schemas.microsoft.com/office/drawing/2014/main" id="{D566E69F-D97F-48A7-90BB-52DA3859B7A7}"/>
                </a:ext>
              </a:extLst>
            </p:cNvPr>
            <p:cNvSpPr txBox="1"/>
            <p:nvPr/>
          </p:nvSpPr>
          <p:spPr>
            <a:xfrm>
              <a:off x="6025174"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8" name="Description">
            <a:extLst>
              <a:ext uri="{FF2B5EF4-FFF2-40B4-BE49-F238E27FC236}">
                <a16:creationId xmlns:a16="http://schemas.microsoft.com/office/drawing/2014/main" id="{AC3C5EEC-BB22-4195-B46B-9A90302F6B57}"/>
              </a:ext>
            </a:extLst>
          </p:cNvPr>
          <p:cNvSpPr>
            <a:spLocks noGrp="1"/>
          </p:cNvSpPr>
          <p:nvPr>
            <p:ph type="body" idx="2" hasCustomPrompt="1"/>
          </p:nvPr>
        </p:nvSpPr>
        <p:spPr>
          <a:xfrm>
            <a:off x="243681" y="2257424"/>
            <a:ext cx="3960813" cy="4177325"/>
          </a:xfrm>
        </p:spPr>
        <p:txBody>
          <a:bodyPr/>
          <a:lstStyle>
            <a:lvl1pPr marL="0" indent="0" algn="ctr">
              <a:buNone/>
              <a:defRPr>
                <a:solidFill>
                  <a:schemeClr val="bg1"/>
                </a:solidFill>
              </a:defRPr>
            </a:lvl1pPr>
          </a:lstStyle>
          <a:p>
            <a:r>
              <a:rPr lang="en-US" sz="2800" dirty="0"/>
              <a:t>Enter description</a:t>
            </a:r>
          </a:p>
        </p:txBody>
      </p:sp>
      <p:sp>
        <p:nvSpPr>
          <p:cNvPr id="7"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625002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hank You">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BA3DF3DE-0044-49A0-893D-4AE69524AE45}"/>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92" name="BKG-TP">
              <a:extLst>
                <a:ext uri="{FF2B5EF4-FFF2-40B4-BE49-F238E27FC236}">
                  <a16:creationId xmlns:a16="http://schemas.microsoft.com/office/drawing/2014/main" id="{80E539AA-5F27-4E27-A2EB-0002A460B024}"/>
                </a:ext>
                <a:ext uri="{C183D7F6-B498-43B3-948B-1728B52AA6E4}">
                  <adec:decorative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0BD8C101-546C-4D96-9A74-D006A704F407}"/>
                </a:ext>
                <a:ext uri="{C183D7F6-B498-43B3-948B-1728B52AA6E4}">
                  <adec:decorative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AEE440B8-B31E-487C-92A7-B1713A372E58}"/>
                </a:ext>
                <a:ext uri="{C183D7F6-B498-43B3-948B-1728B52AA6E4}">
                  <adec:decorative xmlns:adec="http://schemas.microsoft.com/office/drawing/2017/decorative" val="1"/>
                </a:ext>
              </a:extLst>
            </p:cNvPr>
            <p:cNvSpPr/>
            <p:nvPr/>
          </p:nvSpPr>
          <p:spPr>
            <a:xfrm>
              <a:off x="2552700" y="942975"/>
              <a:ext cx="9639300" cy="5915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7710" y="5789538"/>
              <a:ext cx="1097280" cy="656183"/>
            </a:xfrm>
            <a:prstGeom prst="rect">
              <a:avLst/>
            </a:prstGeom>
          </p:spPr>
        </p:pic>
        <p:sp>
          <p:nvSpPr>
            <p:cNvPr id="11" name="Copyright">
              <a:extLst>
                <a:ext uri="{FF2B5EF4-FFF2-40B4-BE49-F238E27FC236}">
                  <a16:creationId xmlns:a16="http://schemas.microsoft.com/office/drawing/2014/main" id="{DF9E4172-9EB6-4421-9EA3-78F3EDED9A1F}"/>
                </a:ext>
              </a:extLst>
            </p:cNvPr>
            <p:cNvSpPr txBox="1"/>
            <p:nvPr/>
          </p:nvSpPr>
          <p:spPr>
            <a:xfrm>
              <a:off x="506804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B23121D6-781A-4B6C-8D9B-3A8188A614AE}" type="slidenum">
              <a:rPr lang="en-US" smtClean="0"/>
              <a:t>‹#›</a:t>
            </a:fld>
            <a:endParaRPr lang="en-US"/>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2663862" y="1135062"/>
            <a:ext cx="9341063" cy="4049824"/>
          </a:xfrm>
        </p:spPr>
        <p:txBody>
          <a:bodyPr anchor="ctr"/>
          <a:lstStyle>
            <a:lvl1pPr>
              <a:defRPr sz="4400">
                <a:solidFill>
                  <a:schemeClr val="bg2"/>
                </a:solidFill>
              </a:defRPr>
            </a:lvl1pPr>
          </a:lstStyle>
          <a:p>
            <a:r>
              <a:rPr lang="en-US" dirty="0"/>
              <a:t>Thank you text</a:t>
            </a:r>
          </a:p>
        </p:txBody>
      </p:sp>
      <p:sp>
        <p:nvSpPr>
          <p:cNvPr id="5" name="Text Placeholder 4">
            <a:extLst>
              <a:ext uri="{FF2B5EF4-FFF2-40B4-BE49-F238E27FC236}">
                <a16:creationId xmlns:a16="http://schemas.microsoft.com/office/drawing/2014/main" id="{443878D9-CEC0-4A66-83CE-7ED3CE53FBDC}"/>
              </a:ext>
            </a:extLst>
          </p:cNvPr>
          <p:cNvSpPr>
            <a:spLocks noGrp="1"/>
          </p:cNvSpPr>
          <p:nvPr>
            <p:ph type="body" sz="quarter" idx="21"/>
          </p:nvPr>
        </p:nvSpPr>
        <p:spPr>
          <a:xfrm>
            <a:off x="2551176" y="5212080"/>
            <a:ext cx="9637776" cy="400110"/>
          </a:xfrm>
        </p:spPr>
        <p:txBody>
          <a:bodyPr>
            <a:spAutoFit/>
          </a:bodyPr>
          <a:lstStyle>
            <a:lvl1pPr marL="0" indent="0">
              <a:buNone/>
              <a:defRPr lang="en-US" sz="2000" kern="1200" dirty="0" smtClean="0">
                <a:solidFill>
                  <a:schemeClr val="bg2"/>
                </a:solidFill>
                <a:latin typeface="+mn-lt"/>
                <a:ea typeface="+mn-ea"/>
                <a:cs typeface="+mn-cs"/>
              </a:defRPr>
            </a:lvl1pPr>
            <a:lvl2pPr marL="227012" indent="0">
              <a:buNone/>
              <a:defRPr lang="en-US" sz="2000" kern="1200" dirty="0" smtClean="0">
                <a:solidFill>
                  <a:schemeClr val="bg2"/>
                </a:solidFill>
                <a:latin typeface="+mn-lt"/>
                <a:ea typeface="+mn-ea"/>
                <a:cs typeface="+mn-cs"/>
              </a:defRPr>
            </a:lvl2pPr>
            <a:lvl3pPr marL="455612" indent="0">
              <a:buNone/>
              <a:defRPr lang="en-US" sz="2000" kern="1200" dirty="0" smtClean="0">
                <a:solidFill>
                  <a:schemeClr val="bg2"/>
                </a:solidFill>
                <a:latin typeface="+mn-lt"/>
                <a:ea typeface="+mn-ea"/>
                <a:cs typeface="+mn-cs"/>
              </a:defRPr>
            </a:lvl3pPr>
            <a:lvl4pPr marL="684212" indent="0">
              <a:buNone/>
              <a:defRPr lang="en-US" sz="2000" kern="1200" dirty="0" smtClean="0">
                <a:solidFill>
                  <a:schemeClr val="bg2"/>
                </a:solidFill>
                <a:latin typeface="+mn-lt"/>
                <a:ea typeface="+mn-ea"/>
                <a:cs typeface="+mn-cs"/>
              </a:defRPr>
            </a:lvl4pPr>
            <a:lvl5pPr marL="912812" indent="0">
              <a:buNone/>
              <a:defRPr lang="en-US" sz="2000" kern="1200" dirty="0">
                <a:solidFill>
                  <a:schemeClr val="bg2"/>
                </a:solidFill>
                <a:latin typeface="+mn-lt"/>
                <a:ea typeface="+mn-ea"/>
                <a:cs typeface="+mn-cs"/>
              </a:defRPr>
            </a:lvl5pPr>
          </a:lstStyle>
          <a:p>
            <a:pPr lvl="0"/>
            <a:r>
              <a:rPr lang="en-US" dirty="0"/>
              <a:t>Edit Master text styles</a:t>
            </a:r>
          </a:p>
        </p:txBody>
      </p:sp>
    </p:spTree>
    <p:custDataLst>
      <p:tags r:id="rId1"/>
    </p:custDataLst>
    <p:extLst>
      <p:ext uri="{BB962C8B-B14F-4D97-AF65-F5344CB8AC3E}">
        <p14:creationId xmlns:p14="http://schemas.microsoft.com/office/powerpoint/2010/main" val="9020099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ank You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56064E0D-105A-4446-B967-229FA49D135D}"/>
              </a:ext>
              <a:ext uri="{C183D7F6-B498-43B3-948B-1728B52AA6E4}">
                <adec:decorative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id="{EE5B0121-CFE7-4143-B7F3-FE4930450613}"/>
                </a:ext>
                <a:ext uri="{C183D7F6-B498-43B3-948B-1728B52AA6E4}">
                  <adec:decorative xmlns:adec="http://schemas.microsoft.com/office/drawing/2017/decorative" val="1"/>
                </a:ext>
              </a:extLst>
            </p:cNvPr>
            <p:cNvSpPr/>
            <p:nvPr/>
          </p:nvSpPr>
          <p:spPr>
            <a:xfrm>
              <a:off x="-1" y="0"/>
              <a:ext cx="108870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279CDF30-3118-4A2F-93E0-DACD532E91B1}"/>
                </a:ext>
                <a:ext uri="{C183D7F6-B498-43B3-948B-1728B52AA6E4}">
                  <adec:decorative xmlns:adec="http://schemas.microsoft.com/office/drawing/2017/decorative" val="1"/>
                </a:ext>
              </a:extLst>
            </p:cNvPr>
            <p:cNvSpPr/>
            <p:nvPr/>
          </p:nvSpPr>
          <p:spPr>
            <a:xfrm>
              <a:off x="0" y="4327524"/>
              <a:ext cx="1685925" cy="2530476"/>
            </a:xfrm>
            <a:custGeom>
              <a:avLst/>
              <a:gdLst>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0 h 2530475"/>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 name="connsiteX5" fmla="*/ 0 w 1685925"/>
                <a:gd name="connsiteY5" fmla="*/ 0 h 2530475"/>
                <a:gd name="connsiteX0" fmla="*/ 0 w 1685925"/>
                <a:gd name="connsiteY0" fmla="*/ 1673226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925" h="2530475">
                  <a:moveTo>
                    <a:pt x="0" y="1673226"/>
                  </a:moveTo>
                  <a:lnTo>
                    <a:pt x="1685925" y="0"/>
                  </a:lnTo>
                  <a:lnTo>
                    <a:pt x="1685925" y="2530475"/>
                  </a:lnTo>
                  <a:lnTo>
                    <a:pt x="0" y="2530475"/>
                  </a:lnTo>
                  <a:lnTo>
                    <a:pt x="0" y="167322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4E6250DE-D4BC-48A7-942E-7C927E2BAC70}"/>
                </a:ext>
                <a:ext uri="{C183D7F6-B498-43B3-948B-1728B52AA6E4}">
                  <adec:decorative xmlns:adec="http://schemas.microsoft.com/office/drawing/2017/decorative" val="1"/>
                </a:ext>
              </a:extLst>
            </p:cNvPr>
            <p:cNvSpPr/>
            <p:nvPr/>
          </p:nvSpPr>
          <p:spPr>
            <a:xfrm>
              <a:off x="1685544" y="4327525"/>
              <a:ext cx="10506456" cy="2530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8" name="Icons">
              <a:extLst>
                <a:ext uri="{FF2B5EF4-FFF2-40B4-BE49-F238E27FC236}">
                  <a16:creationId xmlns:a16="http://schemas.microsoft.com/office/drawing/2014/main" id="{2697E9D6-D133-4E57-BD63-82D9E5002F18}"/>
                </a:ext>
                <a:ext uri="{C183D7F6-B498-43B3-948B-1728B52AA6E4}">
                  <adec:decorative xmlns:adec="http://schemas.microsoft.com/office/drawing/2017/decorative" val="1"/>
                </a:ext>
              </a:extLst>
            </p:cNvPr>
            <p:cNvPicPr>
              <a:picLocks noChangeAspect="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rcRect l="5969" t="8249" r="2877" b="58012"/>
            <a:stretch/>
          </p:blipFill>
          <p:spPr>
            <a:xfrm>
              <a:off x="1685544" y="4327524"/>
              <a:ext cx="10506456" cy="2530476"/>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585300" y="357708"/>
              <a:ext cx="1097280" cy="656183"/>
            </a:xfrm>
            <a:prstGeom prst="rect">
              <a:avLst/>
            </a:prstGeom>
          </p:spPr>
        </p:pic>
        <p:sp>
          <p:nvSpPr>
            <p:cNvPr id="3" name="CopyBackground">
              <a:extLst>
                <a:ext uri="{FF2B5EF4-FFF2-40B4-BE49-F238E27FC236}">
                  <a16:creationId xmlns:a16="http://schemas.microsoft.com/office/drawing/2014/main" id="{1A4014FF-ACF4-448A-8B91-F0495D354D3F}"/>
                </a:ext>
              </a:extLst>
            </p:cNvPr>
            <p:cNvSpPr/>
            <p:nvPr/>
          </p:nvSpPr>
          <p:spPr>
            <a:xfrm>
              <a:off x="4712264"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pyright">
              <a:extLst>
                <a:ext uri="{FF2B5EF4-FFF2-40B4-BE49-F238E27FC236}">
                  <a16:creationId xmlns:a16="http://schemas.microsoft.com/office/drawing/2014/main" id="{DFC9E3DE-5A7A-4B9A-94F3-0CC48D54301B}"/>
                </a:ext>
              </a:extLst>
            </p:cNvPr>
            <p:cNvSpPr txBox="1"/>
            <p:nvPr/>
          </p:nvSpPr>
          <p:spPr>
            <a:xfrm>
              <a:off x="4632211" y="657989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667750" y="1080843"/>
            <a:ext cx="10218737" cy="2081104"/>
          </a:xfrm>
        </p:spPr>
        <p:txBody>
          <a:bodyPr anchor="ctr"/>
          <a:lstStyle>
            <a:lvl1pPr>
              <a:defRPr sz="4400">
                <a:solidFill>
                  <a:schemeClr val="bg2"/>
                </a:solidFill>
              </a:defRPr>
            </a:lvl1pPr>
          </a:lstStyle>
          <a:p>
            <a:r>
              <a:rPr lang="en-US" dirty="0"/>
              <a:t>Thank you text</a:t>
            </a:r>
          </a:p>
        </p:txBody>
      </p:sp>
      <p:sp>
        <p:nvSpPr>
          <p:cNvPr id="7" name="Copyright">
            <a:extLst>
              <a:ext uri="{FF2B5EF4-FFF2-40B4-BE49-F238E27FC236}">
                <a16:creationId xmlns:a16="http://schemas.microsoft.com/office/drawing/2014/main" id="{9059CC6B-AB9C-4283-9882-8F50E8C832F7}"/>
              </a:ext>
            </a:extLst>
          </p:cNvPr>
          <p:cNvSpPr txBox="1"/>
          <p:nvPr/>
        </p:nvSpPr>
        <p:spPr>
          <a:xfrm>
            <a:off x="667750" y="3161947"/>
            <a:ext cx="10218737" cy="1154162"/>
          </a:xfrm>
          <a:prstGeom prst="rect">
            <a:avLst/>
          </a:prstGeom>
          <a:noFill/>
        </p:spPr>
        <p:txBody>
          <a:bodyPr wrap="squar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lang="en-US" sz="2300">
                <a:solidFill>
                  <a:schemeClr val="bg2"/>
                </a:solidFill>
              </a:rPr>
              <a:t>Corrections, feedback, or other questions? </a:t>
            </a:r>
            <a:br>
              <a:rPr lang="en-US" sz="2300">
                <a:solidFill>
                  <a:schemeClr val="bg2"/>
                </a:solidFill>
              </a:rPr>
            </a:br>
            <a:r>
              <a:rPr lang="en-US" sz="2300">
                <a:solidFill>
                  <a:schemeClr val="bg2"/>
                </a:solidFill>
              </a:rPr>
              <a:t>Contact us at </a:t>
            </a:r>
            <a:r>
              <a:rPr lang="en-US" sz="2300" u="sng">
                <a:solidFill>
                  <a:schemeClr val="bg2"/>
                </a:solidFill>
              </a:rPr>
              <a:t>https://support.aws.amazon.com/#/contacts/aws-training</a:t>
            </a:r>
            <a:r>
              <a:rPr lang="en-US" sz="2300">
                <a:solidFill>
                  <a:schemeClr val="bg2"/>
                </a:solidFill>
              </a:rPr>
              <a:t>. </a:t>
            </a:r>
            <a:br>
              <a:rPr lang="en-US" sz="2300">
                <a:solidFill>
                  <a:schemeClr val="bg2"/>
                </a:solidFill>
              </a:rPr>
            </a:br>
            <a:r>
              <a:rPr lang="en-US" sz="2300">
                <a:solidFill>
                  <a:schemeClr val="bg2"/>
                </a:solidFill>
              </a:rPr>
              <a:t>All trademarks are the property of their owners.</a:t>
            </a:r>
          </a:p>
        </p:txBody>
      </p:sp>
    </p:spTree>
    <p:custDataLst>
      <p:tags r:id="rId1"/>
    </p:custDataLst>
    <p:extLst>
      <p:ext uri="{BB962C8B-B14F-4D97-AF65-F5344CB8AC3E}">
        <p14:creationId xmlns:p14="http://schemas.microsoft.com/office/powerpoint/2010/main" val="3112472869"/>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Quote">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DC4FACA1-07DC-44B9-A79C-2B7C9D1B9221}"/>
              </a:ext>
              <a:ext uri="{C183D7F6-B498-43B3-948B-1728B52AA6E4}">
                <adec:decorative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id="{EE5B0121-CFE7-4143-B7F3-FE4930450613}"/>
                </a:ext>
                <a:ext uri="{C183D7F6-B498-43B3-948B-1728B52AA6E4}">
                  <adec:decorative xmlns:adec="http://schemas.microsoft.com/office/drawing/2017/decorative" val="1"/>
                </a:ext>
              </a:extLst>
            </p:cNvPr>
            <p:cNvSpPr/>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CubeBack">
              <a:extLst>
                <a:ext uri="{FF2B5EF4-FFF2-40B4-BE49-F238E27FC236}">
                  <a16:creationId xmlns:a16="http://schemas.microsoft.com/office/drawing/2014/main" id="{9BA1593B-ADE5-482C-A193-F57F78F9B860}"/>
                </a:ext>
                <a:ext uri="{C183D7F6-B498-43B3-948B-1728B52AA6E4}">
                  <adec:decorative xmlns:adec="http://schemas.microsoft.com/office/drawing/2017/decorative" val="1"/>
                </a:ext>
              </a:extLst>
            </p:cNvPr>
            <p:cNvSpPr/>
            <p:nvPr/>
          </p:nvSpPr>
          <p:spPr>
            <a:xfrm>
              <a:off x="10547164" y="0"/>
              <a:ext cx="1644836" cy="516442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 name="connsiteX0" fmla="*/ 15888 w 3073872"/>
                <a:gd name="connsiteY0" fmla="*/ 0 h 4621213"/>
                <a:gd name="connsiteX1" fmla="*/ 3073414 w 3073872"/>
                <a:gd name="connsiteY1" fmla="*/ 0 h 4621213"/>
                <a:gd name="connsiteX2" fmla="*/ 3073414 w 3073872"/>
                <a:gd name="connsiteY2" fmla="*/ 4621213 h 4621213"/>
                <a:gd name="connsiteX3" fmla="*/ 0 w 3073872"/>
                <a:gd name="connsiteY3" fmla="*/ 4091237 h 4621213"/>
                <a:gd name="connsiteX4" fmla="*/ 15888 w 3073872"/>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7 w 3057984"/>
                <a:gd name="connsiteY3" fmla="*/ 4091237 h 4621213"/>
                <a:gd name="connsiteX4" fmla="*/ 0 w 3057984"/>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6 w 3057984"/>
                <a:gd name="connsiteY3" fmla="*/ 4114178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15886" y="4114178"/>
                  </a:lnTo>
                  <a:cubicBezTo>
                    <a:pt x="10590" y="2750432"/>
                    <a:pt x="5296" y="1363746"/>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6" name="CubeFront">
              <a:extLst>
                <a:ext uri="{FF2B5EF4-FFF2-40B4-BE49-F238E27FC236}">
                  <a16:creationId xmlns:a16="http://schemas.microsoft.com/office/drawing/2014/main" id="{A301667F-582A-4041-A2DA-F90362AE9A01}"/>
                </a:ext>
                <a:ext uri="{C183D7F6-B498-43B3-948B-1728B52AA6E4}">
                  <adec:decorative xmlns:adec="http://schemas.microsoft.com/office/drawing/2017/decorative" val="1"/>
                </a:ext>
              </a:extLst>
            </p:cNvPr>
            <p:cNvSpPr/>
            <p:nvPr/>
          </p:nvSpPr>
          <p:spPr>
            <a:xfrm>
              <a:off x="5944552" y="6094097"/>
              <a:ext cx="2303271" cy="7639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a16="http://schemas.microsoft.com/office/drawing/2014/main" id="{A99EDB1B-417F-40E6-B075-BDD46EDBA854}"/>
                </a:ext>
                <a:ext uri="{C183D7F6-B498-43B3-948B-1728B52AA6E4}">
                  <adec:decorative xmlns:adec="http://schemas.microsoft.com/office/drawing/2017/decorative" val="1"/>
                </a:ext>
              </a:extLst>
            </p:cNvPr>
            <p:cNvSpPr/>
            <p:nvPr/>
          </p:nvSpPr>
          <p:spPr>
            <a:xfrm>
              <a:off x="5942171" y="4579782"/>
              <a:ext cx="6249829" cy="2278218"/>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8" name="Icons">
              <a:extLst>
                <a:ext uri="{FF2B5EF4-FFF2-40B4-BE49-F238E27FC236}">
                  <a16:creationId xmlns:a16="http://schemas.microsoft.com/office/drawing/2014/main" id="{C128A75B-DB20-42AF-A3FD-12E5F3588ACE}"/>
                </a:ext>
                <a:ext uri="{C183D7F6-B498-43B3-948B-1728B52AA6E4}">
                  <adec:decorative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6472238" y="4694373"/>
              <a:ext cx="5719762" cy="2163627"/>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585300" y="357708"/>
              <a:ext cx="1097280" cy="656183"/>
            </a:xfrm>
            <a:prstGeom prst="rect">
              <a:avLst/>
            </a:prstGeom>
          </p:spPr>
        </p:pic>
        <p:sp>
          <p:nvSpPr>
            <p:cNvPr id="4" name="Copyright">
              <a:extLst>
                <a:ext uri="{FF2B5EF4-FFF2-40B4-BE49-F238E27FC236}">
                  <a16:creationId xmlns:a16="http://schemas.microsoft.com/office/drawing/2014/main" id="{6EB207FF-A323-40B5-B33E-59E364A7955B}"/>
                </a:ext>
              </a:extLst>
            </p:cNvPr>
            <p:cNvSpPr txBox="1"/>
            <p:nvPr/>
          </p:nvSpPr>
          <p:spPr>
            <a:xfrm>
              <a:off x="991688" y="6466266"/>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667750" y="1614746"/>
            <a:ext cx="9341063" cy="2293938"/>
          </a:xfrm>
        </p:spPr>
        <p:txBody>
          <a:bodyPr anchor="ctr"/>
          <a:lstStyle>
            <a:lvl1pPr>
              <a:defRPr sz="4400">
                <a:solidFill>
                  <a:schemeClr val="bg2"/>
                </a:solidFill>
              </a:defRPr>
            </a:lvl1pPr>
          </a:lstStyle>
          <a:p>
            <a:r>
              <a:rPr lang="en-US" dirty="0"/>
              <a:t>“Enter quote here.”</a:t>
            </a:r>
          </a:p>
        </p:txBody>
      </p:sp>
      <p:sp>
        <p:nvSpPr>
          <p:cNvPr id="3" name="Quoted person">
            <a:extLst>
              <a:ext uri="{FF2B5EF4-FFF2-40B4-BE49-F238E27FC236}">
                <a16:creationId xmlns:a16="http://schemas.microsoft.com/office/drawing/2014/main" id="{D420CCBA-88E9-490C-9819-C37D7A79FC0E}"/>
              </a:ext>
            </a:extLst>
          </p:cNvPr>
          <p:cNvSpPr>
            <a:spLocks noGrp="1"/>
          </p:cNvSpPr>
          <p:nvPr>
            <p:ph type="subTitle" idx="14" hasCustomPrompt="1"/>
          </p:nvPr>
        </p:nvSpPr>
        <p:spPr>
          <a:xfrm>
            <a:off x="666271" y="3922297"/>
            <a:ext cx="9340846" cy="2171799"/>
          </a:xfrm>
          <a:custGeom>
            <a:avLst/>
            <a:gdLst>
              <a:gd name="connsiteX0" fmla="*/ 0 w 9341062"/>
              <a:gd name="connsiteY0" fmla="*/ 2159767 h 2159767"/>
              <a:gd name="connsiteX1" fmla="*/ 539942 w 9341062"/>
              <a:gd name="connsiteY1" fmla="*/ 0 h 2159767"/>
              <a:gd name="connsiteX2" fmla="*/ 8801120 w 9341062"/>
              <a:gd name="connsiteY2" fmla="*/ 0 h 2159767"/>
              <a:gd name="connsiteX3" fmla="*/ 9341062 w 9341062"/>
              <a:gd name="connsiteY3" fmla="*/ 2159767 h 2159767"/>
              <a:gd name="connsiteX4" fmla="*/ 0 w 9341062"/>
              <a:gd name="connsiteY4" fmla="*/ 2159767 h 2159767"/>
              <a:gd name="connsiteX0" fmla="*/ 1479 w 9342541"/>
              <a:gd name="connsiteY0" fmla="*/ 2171799 h 2171799"/>
              <a:gd name="connsiteX1" fmla="*/ 0 w 9342541"/>
              <a:gd name="connsiteY1" fmla="*/ 0 h 2171799"/>
              <a:gd name="connsiteX2" fmla="*/ 8802599 w 9342541"/>
              <a:gd name="connsiteY2" fmla="*/ 12032 h 2171799"/>
              <a:gd name="connsiteX3" fmla="*/ 9342541 w 9342541"/>
              <a:gd name="connsiteY3" fmla="*/ 2171799 h 2171799"/>
              <a:gd name="connsiteX4" fmla="*/ 1479 w 9342541"/>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1479 w 9356052"/>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5132950 w 9356052"/>
              <a:gd name="connsiteY4" fmla="*/ 2165682 h 2171799"/>
              <a:gd name="connsiteX5" fmla="*/ 1479 w 9356052"/>
              <a:gd name="connsiteY5" fmla="*/ 2171799 h 2171799"/>
              <a:gd name="connsiteX0" fmla="*/ 1479 w 9356070"/>
              <a:gd name="connsiteY0" fmla="*/ 2171799 h 2171799"/>
              <a:gd name="connsiteX1" fmla="*/ 0 w 9356070"/>
              <a:gd name="connsiteY1" fmla="*/ 0 h 2171799"/>
              <a:gd name="connsiteX2" fmla="*/ 9356052 w 9356070"/>
              <a:gd name="connsiteY2" fmla="*/ 12032 h 2171799"/>
              <a:gd name="connsiteX3" fmla="*/ 9354572 w 9356070"/>
              <a:gd name="connsiteY3" fmla="*/ 740041 h 2171799"/>
              <a:gd name="connsiteX4" fmla="*/ 5132950 w 9356070"/>
              <a:gd name="connsiteY4" fmla="*/ 2165682 h 2171799"/>
              <a:gd name="connsiteX5" fmla="*/ 1479 w 9356070"/>
              <a:gd name="connsiteY5" fmla="*/ 2171799 h 2171799"/>
              <a:gd name="connsiteX0" fmla="*/ 1479 w 9475004"/>
              <a:gd name="connsiteY0" fmla="*/ 2171799 h 2171799"/>
              <a:gd name="connsiteX1" fmla="*/ 0 w 9475004"/>
              <a:gd name="connsiteY1" fmla="*/ 0 h 2171799"/>
              <a:gd name="connsiteX2" fmla="*/ 9356052 w 9475004"/>
              <a:gd name="connsiteY2" fmla="*/ 12032 h 2171799"/>
              <a:gd name="connsiteX3" fmla="*/ 9474888 w 9475004"/>
              <a:gd name="connsiteY3" fmla="*/ 703946 h 2171799"/>
              <a:gd name="connsiteX4" fmla="*/ 5132950 w 9475004"/>
              <a:gd name="connsiteY4" fmla="*/ 2165682 h 2171799"/>
              <a:gd name="connsiteX5" fmla="*/ 1479 w 9475004"/>
              <a:gd name="connsiteY5" fmla="*/ 2171799 h 2171799"/>
              <a:gd name="connsiteX0" fmla="*/ 1479 w 9474888"/>
              <a:gd name="connsiteY0" fmla="*/ 2171799 h 2171799"/>
              <a:gd name="connsiteX1" fmla="*/ 0 w 9474888"/>
              <a:gd name="connsiteY1" fmla="*/ 0 h 2171799"/>
              <a:gd name="connsiteX2" fmla="*/ 9356052 w 9474888"/>
              <a:gd name="connsiteY2" fmla="*/ 12032 h 2171799"/>
              <a:gd name="connsiteX3" fmla="*/ 9474888 w 9474888"/>
              <a:gd name="connsiteY3" fmla="*/ 703946 h 2171799"/>
              <a:gd name="connsiteX4" fmla="*/ 5132950 w 9474888"/>
              <a:gd name="connsiteY4" fmla="*/ 2165682 h 2171799"/>
              <a:gd name="connsiteX5" fmla="*/ 1479 w 9474888"/>
              <a:gd name="connsiteY5" fmla="*/ 2171799 h 2171799"/>
              <a:gd name="connsiteX0" fmla="*/ 1479 w 9366604"/>
              <a:gd name="connsiteY0" fmla="*/ 2171799 h 2171799"/>
              <a:gd name="connsiteX1" fmla="*/ 0 w 9366604"/>
              <a:gd name="connsiteY1" fmla="*/ 0 h 2171799"/>
              <a:gd name="connsiteX2" fmla="*/ 9356052 w 9366604"/>
              <a:gd name="connsiteY2" fmla="*/ 12032 h 2171799"/>
              <a:gd name="connsiteX3" fmla="*/ 9366604 w 9366604"/>
              <a:gd name="connsiteY3" fmla="*/ 728009 h 2171799"/>
              <a:gd name="connsiteX4" fmla="*/ 5132950 w 9366604"/>
              <a:gd name="connsiteY4" fmla="*/ 2165682 h 2171799"/>
              <a:gd name="connsiteX5" fmla="*/ 1479 w 9366604"/>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28009 h 2171799"/>
              <a:gd name="connsiteX4" fmla="*/ 5132950 w 9356052"/>
              <a:gd name="connsiteY4" fmla="*/ 2165682 h 2171799"/>
              <a:gd name="connsiteX5" fmla="*/ 1479 w 9356052"/>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64104 h 2171799"/>
              <a:gd name="connsiteX4" fmla="*/ 5132950 w 9356052"/>
              <a:gd name="connsiteY4" fmla="*/ 2165682 h 2171799"/>
              <a:gd name="connsiteX5" fmla="*/ 1479 w 9356052"/>
              <a:gd name="connsiteY5" fmla="*/ 2171799 h 2171799"/>
              <a:gd name="connsiteX0" fmla="*/ 1479 w 9342541"/>
              <a:gd name="connsiteY0" fmla="*/ 2171799 h 2171799"/>
              <a:gd name="connsiteX1" fmla="*/ 0 w 9342541"/>
              <a:gd name="connsiteY1" fmla="*/ 0 h 2171799"/>
              <a:gd name="connsiteX2" fmla="*/ 9331989 w 9342541"/>
              <a:gd name="connsiteY2" fmla="*/ 12032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4021"/>
              <a:gd name="connsiteY0" fmla="*/ 2171799 h 2171799"/>
              <a:gd name="connsiteX1" fmla="*/ 0 w 9344021"/>
              <a:gd name="connsiteY1" fmla="*/ 0 h 2171799"/>
              <a:gd name="connsiteX2" fmla="*/ 9344021 w 9344021"/>
              <a:gd name="connsiteY2" fmla="*/ 12032 h 2171799"/>
              <a:gd name="connsiteX3" fmla="*/ 9342541 w 9344021"/>
              <a:gd name="connsiteY3" fmla="*/ 764104 h 2171799"/>
              <a:gd name="connsiteX4" fmla="*/ 5132950 w 9344021"/>
              <a:gd name="connsiteY4" fmla="*/ 2165682 h 2171799"/>
              <a:gd name="connsiteX5" fmla="*/ 1479 w 9344021"/>
              <a:gd name="connsiteY5" fmla="*/ 2171799 h 2171799"/>
              <a:gd name="connsiteX0" fmla="*/ 1479 w 9342541"/>
              <a:gd name="connsiteY0" fmla="*/ 2171799 h 2171799"/>
              <a:gd name="connsiteX1" fmla="*/ 0 w 9342541"/>
              <a:gd name="connsiteY1" fmla="*/ 0 h 2171799"/>
              <a:gd name="connsiteX2" fmla="*/ 9340846 w 9342541"/>
              <a:gd name="connsiteY2" fmla="*/ 1520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0929 h 2171799"/>
              <a:gd name="connsiteX4" fmla="*/ 5132950 w 9342541"/>
              <a:gd name="connsiteY4" fmla="*/ 2165682 h 2171799"/>
              <a:gd name="connsiteX5" fmla="*/ 1479 w 9342541"/>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0846"/>
              <a:gd name="connsiteY0" fmla="*/ 2171799 h 2171799"/>
              <a:gd name="connsiteX1" fmla="*/ 0 w 9340846"/>
              <a:gd name="connsiteY1" fmla="*/ 0 h 2171799"/>
              <a:gd name="connsiteX2" fmla="*/ 9340846 w 9340846"/>
              <a:gd name="connsiteY2" fmla="*/ 8857 h 2171799"/>
              <a:gd name="connsiteX3" fmla="*/ 9339366 w 9340846"/>
              <a:gd name="connsiteY3" fmla="*/ 779979 h 2171799"/>
              <a:gd name="connsiteX4" fmla="*/ 5132950 w 9340846"/>
              <a:gd name="connsiteY4" fmla="*/ 2165682 h 2171799"/>
              <a:gd name="connsiteX5" fmla="*/ 1479 w 9340846"/>
              <a:gd name="connsiteY5" fmla="*/ 2171799 h 217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40846" h="2171799">
                <a:moveTo>
                  <a:pt x="1479" y="2171799"/>
                </a:moveTo>
                <a:lnTo>
                  <a:pt x="0" y="0"/>
                </a:lnTo>
                <a:lnTo>
                  <a:pt x="9340846" y="8857"/>
                </a:lnTo>
                <a:cubicBezTo>
                  <a:pt x="9336342" y="728779"/>
                  <a:pt x="9341363" y="742849"/>
                  <a:pt x="9339366" y="779979"/>
                </a:cubicBezTo>
                <a:lnTo>
                  <a:pt x="5132950" y="2165682"/>
                </a:lnTo>
                <a:lnTo>
                  <a:pt x="1479" y="2171799"/>
                </a:lnTo>
                <a:close/>
              </a:path>
            </a:pathLst>
          </a:custGeom>
        </p:spPr>
        <p:txBody>
          <a:bodyPr anchor="t"/>
          <a:lstStyle>
            <a:lvl1pPr marL="0" indent="0">
              <a:buNone/>
              <a:defRPr sz="2400" b="0">
                <a:solidFill>
                  <a:schemeClr val="bg2"/>
                </a:solidFill>
              </a:defRPr>
            </a:lvl1pPr>
          </a:lstStyle>
          <a:p>
            <a:pPr lvl="0"/>
            <a:r>
              <a:rPr lang="en-US" dirty="0"/>
              <a:t>Enter quoted person’s name</a:t>
            </a:r>
          </a:p>
        </p:txBody>
      </p:sp>
    </p:spTree>
    <p:custDataLst>
      <p:tags r:id="rId1"/>
    </p:custDataLst>
    <p:extLst>
      <p:ext uri="{BB962C8B-B14F-4D97-AF65-F5344CB8AC3E}">
        <p14:creationId xmlns:p14="http://schemas.microsoft.com/office/powerpoint/2010/main" val="3066761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4E502B2-1435-4BCB-BD77-B9E6CB7B3BF5}"/>
              </a:ext>
            </a:extLst>
          </p:cNvPr>
          <p:cNvSpPr>
            <a:spLocks noGrp="1"/>
          </p:cNvSpPr>
          <p:nvPr>
            <p:ph sz="quarter" idx="21" hasCustomPrompt="1"/>
          </p:nvPr>
        </p:nvSpPr>
        <p:spPr>
          <a:xfrm>
            <a:off x="365760" y="1143000"/>
            <a:ext cx="11587890" cy="5291750"/>
          </a:xfrm>
        </p:spPr>
        <p:txBody>
          <a:bodyPr/>
          <a:lstStyle>
            <a:lvl1pPr>
              <a:defRPr/>
            </a:lvl1pPr>
            <a:lvl2pPr>
              <a:defRPr/>
            </a:lvl2pPr>
            <a:lvl3pPr>
              <a:defRPr/>
            </a:lvl3pPr>
            <a:lvl4pPr>
              <a:defRPr/>
            </a:lvl4pPr>
            <a:lvl5pPr>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299526"/>
            <a:ext cx="11569209" cy="731318"/>
          </a:xfrm>
        </p:spPr>
        <p:txBody>
          <a:bodyPr/>
          <a:lstStyle>
            <a:lvl1pPr>
              <a:defRPr/>
            </a:lvl1pPr>
          </a:lstStyle>
          <a:p>
            <a:r>
              <a:rPr lang="en-US" dirty="0"/>
              <a:t>Title and content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937773328"/>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d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p:txBody>
          <a:bodyPr/>
          <a:lstStyle>
            <a:lvl1pPr>
              <a:defRPr/>
            </a:lvl1pPr>
          </a:lstStyle>
          <a:p>
            <a:r>
              <a:rPr lang="en-US" dirty="0"/>
              <a:t>Title and code</a:t>
            </a:r>
          </a:p>
        </p:txBody>
      </p:sp>
      <p:sp>
        <p:nvSpPr>
          <p:cNvPr id="7" name="Code">
            <a:extLst>
              <a:ext uri="{FF2B5EF4-FFF2-40B4-BE49-F238E27FC236}">
                <a16:creationId xmlns:a16="http://schemas.microsoft.com/office/drawing/2014/main" id="{D77EFECE-400E-4BAA-A766-7DD8A1117BBC}"/>
              </a:ext>
            </a:extLst>
          </p:cNvPr>
          <p:cNvSpPr>
            <a:spLocks noGrp="1"/>
          </p:cNvSpPr>
          <p:nvPr>
            <p:ph type="body" idx="1" hasCustomPrompt="1"/>
          </p:nvPr>
        </p:nvSpPr>
        <p:spPr>
          <a:xfrm>
            <a:off x="365760" y="1143000"/>
            <a:ext cx="11569700" cy="525780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9" name="Title Border">
            <a:extLst>
              <a:ext uri="{FF2B5EF4-FFF2-40B4-BE49-F238E27FC236}">
                <a16:creationId xmlns:a16="http://schemas.microsoft.com/office/drawing/2014/main" id="{C3AAB48A-4CC9-410B-9FD0-0E32778B6BFF}"/>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962231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Text Column, and Small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text, and right picture</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1"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idx="9" hasCustomPrompt="1"/>
          </p:nvPr>
        </p:nvSpPr>
        <p:spPr>
          <a:xfrm>
            <a:off x="8778240" y="2286000"/>
            <a:ext cx="2971800" cy="2971800"/>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id="{CA5A47F4-760F-45B4-9DF3-86A7530E62D0}"/>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5592380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Header, Text, and Small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4"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487257" cy="731318"/>
          </a:xfrm>
        </p:spPr>
        <p:txBody>
          <a:bodyPr/>
          <a:lstStyle>
            <a:lvl1pPr>
              <a:lnSpc>
                <a:spcPct val="100000"/>
              </a:lnSpc>
              <a:defRPr/>
            </a:lvl1pPr>
          </a:lstStyle>
          <a:p>
            <a:r>
              <a:rPr lang="en-US" dirty="0"/>
              <a:t>Title, header, text, and picture</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2" hasCustomPrompt="1"/>
          </p:nvPr>
        </p:nvSpPr>
        <p:spPr>
          <a:xfrm>
            <a:off x="365760" y="1053311"/>
            <a:ext cx="11487257"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830355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1"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idx="9" hasCustomPrompt="1"/>
          </p:nvPr>
        </p:nvSpPr>
        <p:spPr>
          <a:xfrm>
            <a:off x="8775263" y="2516806"/>
            <a:ext cx="2971800" cy="2971800"/>
          </a:xfrm>
        </p:spPr>
        <p:txBody>
          <a:bodyPr anchor="t"/>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128910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DAE62-C3FB-4B5A-95AF-81CF3776A44D}"/>
              </a:ext>
            </a:extLst>
          </p:cNvPr>
          <p:cNvSpPr>
            <a:spLocks noGrp="1"/>
          </p:cNvSpPr>
          <p:nvPr>
            <p:ph type="title"/>
          </p:nvPr>
        </p:nvSpPr>
        <p:spPr>
          <a:xfrm>
            <a:off x="1219200" y="609600"/>
            <a:ext cx="9993283" cy="1185862"/>
          </a:xfrm>
        </p:spPr>
        <p:txBody>
          <a:bodyPr anchor="b"/>
          <a:lstStyle>
            <a:lvl1pPr>
              <a:defRPr sz="6000"/>
            </a:lvl1pPr>
          </a:lstStyle>
          <a:p>
            <a:r>
              <a:rPr lang="en-US" dirty="0"/>
              <a:t>Click to edit Master title style</a:t>
            </a:r>
          </a:p>
        </p:txBody>
      </p:sp>
      <p:sp>
        <p:nvSpPr>
          <p:cNvPr id="8" name="Footer Placeholder 7">
            <a:extLst>
              <a:ext uri="{FF2B5EF4-FFF2-40B4-BE49-F238E27FC236}">
                <a16:creationId xmlns:a16="http://schemas.microsoft.com/office/drawing/2014/main" id="{5ED56A3F-AA19-424F-817B-6F9A16E1EFB9}"/>
              </a:ext>
            </a:extLst>
          </p:cNvPr>
          <p:cNvSpPr>
            <a:spLocks noGrp="1"/>
          </p:cNvSpPr>
          <p:nvPr>
            <p:ph type="ftr" sz="quarter" idx="10"/>
          </p:nvPr>
        </p:nvSpPr>
        <p:spPr/>
        <p:txBody>
          <a:bodyPr/>
          <a:lstStyle/>
          <a:p>
            <a:r>
              <a:rPr lang="en-US"/>
              <a:t>Last Update: 11/10/2022</a:t>
            </a:r>
            <a:endParaRPr lang="en-US" dirty="0"/>
          </a:p>
        </p:txBody>
      </p:sp>
      <p:sp>
        <p:nvSpPr>
          <p:cNvPr id="9" name="Slide Number Placeholder 8">
            <a:extLst>
              <a:ext uri="{FF2B5EF4-FFF2-40B4-BE49-F238E27FC236}">
                <a16:creationId xmlns:a16="http://schemas.microsoft.com/office/drawing/2014/main" id="{B3185D11-88A5-4A6E-9E60-165C1B9DA573}"/>
              </a:ext>
            </a:extLst>
          </p:cNvPr>
          <p:cNvSpPr>
            <a:spLocks noGrp="1"/>
          </p:cNvSpPr>
          <p:nvPr>
            <p:ph type="sldNum" sz="quarter" idx="11"/>
          </p:nvPr>
        </p:nvSpPr>
        <p:spPr/>
        <p:txBody>
          <a:bodyPr/>
          <a:lstStyle/>
          <a:p>
            <a:fld id="{04C45A55-F42A-4D1B-9AA2-8BF4CB494A9A}" type="slidenum">
              <a:rPr lang="en-US" smtClean="0"/>
              <a:t>‹#›</a:t>
            </a:fld>
            <a:endParaRPr lang="en-US" dirty="0"/>
          </a:p>
        </p:txBody>
      </p:sp>
    </p:spTree>
    <p:extLst>
      <p:ext uri="{BB962C8B-B14F-4D97-AF65-F5344CB8AC3E}">
        <p14:creationId xmlns:p14="http://schemas.microsoft.com/office/powerpoint/2010/main" val="10715255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rvice Introduction">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Service Introduction Slide</a:t>
            </a:r>
          </a:p>
        </p:txBody>
      </p:sp>
      <p:sp>
        <p:nvSpPr>
          <p:cNvPr id="8" name="Content Righ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4184073" y="1143000"/>
            <a:ext cx="7750896" cy="5291750"/>
          </a:xfrm>
        </p:spPr>
        <p:txBody>
          <a:bodyPr anchor="ctr">
            <a:noAutofit/>
          </a:bodyPr>
          <a:lstStyle>
            <a:lvl1pPr>
              <a:lnSpc>
                <a:spcPct val="100000"/>
              </a:lnSpc>
              <a:spcAft>
                <a:spcPts val="600"/>
              </a:spcAft>
              <a:defRPr sz="3200">
                <a:solidFill>
                  <a:schemeClr val="tx2"/>
                </a:solidFill>
              </a:defRPr>
            </a:lvl1pPr>
            <a:lvl2pPr marL="461963" indent="-228600">
              <a:lnSpc>
                <a:spcPct val="100000"/>
              </a:lnSpc>
              <a:spcAft>
                <a:spcPts val="600"/>
              </a:spcAft>
              <a:defRPr sz="2800">
                <a:solidFill>
                  <a:schemeClr val="tx2"/>
                </a:solidFill>
              </a:defRPr>
            </a:lvl2pPr>
            <a:lvl3pPr marL="684213" indent="-228600">
              <a:lnSpc>
                <a:spcPct val="100000"/>
              </a:lnSpc>
              <a:spcAft>
                <a:spcPts val="600"/>
              </a:spcAft>
              <a:defRPr sz="2400">
                <a:solidFill>
                  <a:schemeClr val="tx2"/>
                </a:solidFill>
              </a:defRPr>
            </a:lvl3pPr>
            <a:lvl4pPr marL="914400" indent="-228600">
              <a:lnSpc>
                <a:spcPct val="100000"/>
              </a:lnSpc>
              <a:spcAft>
                <a:spcPts val="600"/>
              </a:spcAft>
              <a:defRPr sz="2000">
                <a:solidFill>
                  <a:schemeClr val="tx2"/>
                </a:solidFill>
              </a:defRPr>
            </a:lvl4pPr>
            <a:lvl5pPr marL="1144588" indent="-228600">
              <a:lnSpc>
                <a:spcPct val="100000"/>
              </a:lnSpc>
              <a:spcAft>
                <a:spcPts val="600"/>
              </a:spcAft>
              <a:defRPr sz="20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30E2FEDB-7122-4CE9-A695-390387894502}"/>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E25EBCDC-6C07-4B35-82D5-0AC6628754E6}"/>
              </a:ext>
            </a:extLst>
          </p:cNvPr>
          <p:cNvSpPr>
            <a:spLocks noGrp="1"/>
          </p:cNvSpPr>
          <p:nvPr>
            <p:ph type="pic" sz="quarter" idx="21"/>
          </p:nvPr>
        </p:nvSpPr>
        <p:spPr>
          <a:xfrm>
            <a:off x="896802" y="2618443"/>
            <a:ext cx="2340864" cy="2340864"/>
          </a:xfrm>
        </p:spPr>
        <p:txBody>
          <a:bodyPr anchor="ctr"/>
          <a:lstStyle>
            <a:lvl1pPr marL="0" indent="0" algn="ctr">
              <a:buNone/>
              <a:defRPr/>
            </a:lvl1pPr>
          </a:lstStyle>
          <a:p>
            <a:r>
              <a:rPr lang="en-US"/>
              <a:t>Click icon to add picture</a:t>
            </a:r>
          </a:p>
        </p:txBody>
      </p:sp>
      <p:cxnSp>
        <p:nvCxnSpPr>
          <p:cNvPr id="10" name="Straight Connector 9">
            <a:extLst>
              <a:ext uri="{FF2B5EF4-FFF2-40B4-BE49-F238E27FC236}">
                <a16:creationId xmlns:a16="http://schemas.microsoft.com/office/drawing/2014/main" id="{32C43914-0D84-493F-9BEB-DF30C6FD4C97}"/>
              </a:ext>
            </a:extLst>
          </p:cNvPr>
          <p:cNvCxnSpPr/>
          <p:nvPr/>
        </p:nvCxnSpPr>
        <p:spPr>
          <a:xfrm>
            <a:off x="3732690" y="1239140"/>
            <a:ext cx="0" cy="5195610"/>
          </a:xfrm>
          <a:prstGeom prst="line">
            <a:avLst/>
          </a:prstGeom>
          <a:ln w="44450">
            <a:solidFill>
              <a:schemeClr val="hlink"/>
            </a:solidFill>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650680318"/>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2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2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Righ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6265689"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30E2FEDB-7122-4CE9-A695-390387894502}"/>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851267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2 Code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2 code columns</a:t>
            </a:r>
          </a:p>
        </p:txBody>
      </p:sp>
      <p:sp>
        <p:nvSpPr>
          <p:cNvPr id="7" name="Code Left">
            <a:extLst>
              <a:ext uri="{FF2B5EF4-FFF2-40B4-BE49-F238E27FC236}">
                <a16:creationId xmlns:a16="http://schemas.microsoft.com/office/drawing/2014/main" id="{D77EFECE-400E-4BAA-A766-7DD8A1117BBC}"/>
              </a:ext>
            </a:extLst>
          </p:cNvPr>
          <p:cNvSpPr>
            <a:spLocks noGrp="1"/>
          </p:cNvSpPr>
          <p:nvPr>
            <p:ph type="body" idx="1" hasCustomPrompt="1"/>
          </p:nvPr>
        </p:nvSpPr>
        <p:spPr>
          <a:xfrm>
            <a:off x="365760"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8" name="Code Right">
            <a:extLst>
              <a:ext uri="{FF2B5EF4-FFF2-40B4-BE49-F238E27FC236}">
                <a16:creationId xmlns:a16="http://schemas.microsoft.com/office/drawing/2014/main" id="{E8572E41-DF36-40C1-9453-10D94D9775B7}"/>
              </a:ext>
            </a:extLst>
          </p:cNvPr>
          <p:cNvSpPr>
            <a:spLocks noGrp="1"/>
          </p:cNvSpPr>
          <p:nvPr>
            <p:ph type="body" idx="2" hasCustomPrompt="1"/>
          </p:nvPr>
        </p:nvSpPr>
        <p:spPr>
          <a:xfrm>
            <a:off x="6265689"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9" name="Title Border">
            <a:extLst>
              <a:ext uri="{FF2B5EF4-FFF2-40B4-BE49-F238E27FC236}">
                <a16:creationId xmlns:a16="http://schemas.microsoft.com/office/drawing/2014/main" id="{839B152F-AE78-42AF-B8FB-09C753D41393}"/>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8994496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1 Header,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1 header, and 2 text columns</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1051560"/>
            <a:ext cx="11569208"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359419483"/>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2 headers, and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Right">
            <a:extLst>
              <a:ext uri="{FF2B5EF4-FFF2-40B4-BE49-F238E27FC236}">
                <a16:creationId xmlns:a16="http://schemas.microsoft.com/office/drawing/2014/main" id="{04C41CFA-9BF9-474A-89A9-E22790A538E2}"/>
              </a:ext>
            </a:extLst>
          </p:cNvPr>
          <p:cNvSpPr>
            <a:spLocks noGrp="1"/>
          </p:cNvSpPr>
          <p:nvPr>
            <p:ph type="subTitle" idx="4" hasCustomPrompt="1"/>
          </p:nvPr>
        </p:nvSpPr>
        <p:spPr>
          <a:xfrm>
            <a:off x="6197321"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3367501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Header and Content Left, Full Height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header, content, and full height picture</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2"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a:extLst>
              <a:ext uri="{FF2B5EF4-FFF2-40B4-BE49-F238E27FC236}">
                <a16:creationId xmlns:a16="http://schemas.microsoft.com/office/drawing/2014/main" id="{EEA0232A-1E36-4B66-8855-7774205AD335}"/>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1" name="Picture">
            <a:extLst>
              <a:ext uri="{FF2B5EF4-FFF2-40B4-BE49-F238E27FC236}">
                <a16:creationId xmlns:a16="http://schemas.microsoft.com/office/drawing/2014/main" id="{E9ECC349-DC9E-43B4-9780-22F11542C500}"/>
              </a:ext>
              <a:ext uri="{C183D7F6-B498-43B3-948B-1728B52AA6E4}">
                <adec:decorative xmlns:adec="http://schemas.microsoft.com/office/drawing/2017/decorative" val="1"/>
              </a:ext>
            </a:extLst>
          </p:cNvPr>
          <p:cNvSpPr>
            <a:spLocks noGrp="1"/>
          </p:cNvSpPr>
          <p:nvPr>
            <p:ph idx="9" hasCustomPrompt="1"/>
          </p:nvPr>
        </p:nvSpPr>
        <p:spPr>
          <a:xfrm>
            <a:off x="6199632" y="1046819"/>
            <a:ext cx="5669280" cy="5387913"/>
          </a:xfrm>
        </p:spPr>
        <p:txBody>
          <a:bodyPr anchor="ctr"/>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34030446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2 Pictures,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2 pictures, 2 headers, and 2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noChangeAspect="1"/>
          </p:cNvSpPr>
          <p:nvPr>
            <p:ph idx="8" hasCustomPrompt="1"/>
          </p:nvPr>
        </p:nvSpPr>
        <p:spPr>
          <a:xfrm>
            <a:off x="2057400"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Picture Righ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noChangeAspect="1"/>
          </p:cNvSpPr>
          <p:nvPr>
            <p:ph idx="9" hasCustomPrompt="1"/>
          </p:nvPr>
        </p:nvSpPr>
        <p:spPr>
          <a:xfrm>
            <a:off x="7891272"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Right">
            <a:extLst>
              <a:ext uri="{FF2B5EF4-FFF2-40B4-BE49-F238E27FC236}">
                <a16:creationId xmlns:a16="http://schemas.microsoft.com/office/drawing/2014/main" id="{04C41CFA-9BF9-474A-89A9-E22790A538E2}"/>
              </a:ext>
            </a:extLst>
          </p:cNvPr>
          <p:cNvSpPr>
            <a:spLocks noGrp="1"/>
          </p:cNvSpPr>
          <p:nvPr>
            <p:ph type="subTitle" idx="4" hasCustomPrompt="1"/>
          </p:nvPr>
        </p:nvSpPr>
        <p:spPr>
          <a:xfrm>
            <a:off x="6199632"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9632"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6044010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3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3 text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Middle">
            <a:extLst>
              <a:ext uri="{FF2B5EF4-FFF2-40B4-BE49-F238E27FC236}">
                <a16:creationId xmlns:a16="http://schemas.microsoft.com/office/drawing/2014/main" id="{951E617C-D9F7-4098-883E-6A048DBCF862}"/>
              </a:ext>
            </a:extLst>
          </p:cNvPr>
          <p:cNvSpPr>
            <a:spLocks noGrp="1"/>
          </p:cNvSpPr>
          <p:nvPr>
            <p:ph type="body" idx="2" hasCustomPrompt="1"/>
          </p:nvPr>
        </p:nvSpPr>
        <p:spPr>
          <a:xfrm>
            <a:off x="42519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9" name="Content Right">
            <a:extLst>
              <a:ext uri="{FF2B5EF4-FFF2-40B4-BE49-F238E27FC236}">
                <a16:creationId xmlns:a16="http://schemas.microsoft.com/office/drawing/2014/main" id="{A8A7CEA5-195D-4DB0-B5A3-06CEEA93C108}"/>
              </a:ext>
            </a:extLst>
          </p:cNvPr>
          <p:cNvSpPr>
            <a:spLocks noGrp="1"/>
          </p:cNvSpPr>
          <p:nvPr>
            <p:ph type="body" idx="3" hasCustomPrompt="1"/>
          </p:nvPr>
        </p:nvSpPr>
        <p:spPr>
          <a:xfrm>
            <a:off x="81381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849E56B7-246D-4386-B8C5-E253AD940C1B}"/>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8804661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3 headers and 3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4" hasCustomPrompt="1"/>
          </p:nvPr>
        </p:nvSpPr>
        <p:spPr>
          <a:xfrm>
            <a:off x="36576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Middle">
            <a:extLst>
              <a:ext uri="{FF2B5EF4-FFF2-40B4-BE49-F238E27FC236}">
                <a16:creationId xmlns:a16="http://schemas.microsoft.com/office/drawing/2014/main" id="{04C41CFA-9BF9-474A-89A9-E22790A538E2}"/>
              </a:ext>
            </a:extLst>
          </p:cNvPr>
          <p:cNvSpPr>
            <a:spLocks noGrp="1"/>
          </p:cNvSpPr>
          <p:nvPr>
            <p:ph type="subTitle" idx="5" hasCustomPrompt="1"/>
          </p:nvPr>
        </p:nvSpPr>
        <p:spPr>
          <a:xfrm>
            <a:off x="4253455"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Middle">
            <a:extLst>
              <a:ext uri="{FF2B5EF4-FFF2-40B4-BE49-F238E27FC236}">
                <a16:creationId xmlns:a16="http://schemas.microsoft.com/office/drawing/2014/main" id="{7F5B85B9-BABC-44F6-B2AE-99F02670D702}"/>
              </a:ext>
            </a:extLst>
          </p:cNvPr>
          <p:cNvSpPr>
            <a:spLocks noGrp="1"/>
          </p:cNvSpPr>
          <p:nvPr>
            <p:ph type="body" idx="2" hasCustomPrompt="1"/>
          </p:nvPr>
        </p:nvSpPr>
        <p:spPr>
          <a:xfrm>
            <a:off x="4253455"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Content Header Right">
            <a:extLst>
              <a:ext uri="{FF2B5EF4-FFF2-40B4-BE49-F238E27FC236}">
                <a16:creationId xmlns:a16="http://schemas.microsoft.com/office/drawing/2014/main" id="{B3EBECE3-35F9-4AF4-A8A7-FD546C7C32D6}"/>
              </a:ext>
            </a:extLst>
          </p:cNvPr>
          <p:cNvSpPr>
            <a:spLocks noGrp="1"/>
          </p:cNvSpPr>
          <p:nvPr>
            <p:ph type="subTitle" idx="6" hasCustomPrompt="1"/>
          </p:nvPr>
        </p:nvSpPr>
        <p:spPr>
          <a:xfrm>
            <a:off x="814115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Right">
            <a:extLst>
              <a:ext uri="{FF2B5EF4-FFF2-40B4-BE49-F238E27FC236}">
                <a16:creationId xmlns:a16="http://schemas.microsoft.com/office/drawing/2014/main" id="{92466994-EA21-45EA-9DC6-3C179254B3A8}"/>
              </a:ext>
            </a:extLst>
          </p:cNvPr>
          <p:cNvSpPr>
            <a:spLocks noGrp="1"/>
          </p:cNvSpPr>
          <p:nvPr>
            <p:ph type="body" idx="3" hasCustomPrompt="1"/>
          </p:nvPr>
        </p:nvSpPr>
        <p:spPr>
          <a:xfrm>
            <a:off x="814115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9238424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3 Pictures,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3 picture3, 3 headers, and 3text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7" hasCustomPrompt="1"/>
          </p:nvPr>
        </p:nvSpPr>
        <p:spPr>
          <a:xfrm>
            <a:off x="10972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4" hasCustomPrompt="1"/>
          </p:nvPr>
        </p:nvSpPr>
        <p:spPr>
          <a:xfrm>
            <a:off x="3657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8" hasCustomPrompt="1"/>
          </p:nvPr>
        </p:nvSpPr>
        <p:spPr>
          <a:xfrm>
            <a:off x="49834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Middle">
            <a:extLst>
              <a:ext uri="{FF2B5EF4-FFF2-40B4-BE49-F238E27FC236}">
                <a16:creationId xmlns:a16="http://schemas.microsoft.com/office/drawing/2014/main" id="{04C41CFA-9BF9-474A-89A9-E22790A538E2}"/>
              </a:ext>
            </a:extLst>
          </p:cNvPr>
          <p:cNvSpPr>
            <a:spLocks noGrp="1"/>
          </p:cNvSpPr>
          <p:nvPr>
            <p:ph type="subTitle" idx="5" hasCustomPrompt="1"/>
          </p:nvPr>
        </p:nvSpPr>
        <p:spPr>
          <a:xfrm>
            <a:off x="42519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Middle">
            <a:extLst>
              <a:ext uri="{FF2B5EF4-FFF2-40B4-BE49-F238E27FC236}">
                <a16:creationId xmlns:a16="http://schemas.microsoft.com/office/drawing/2014/main" id="{7F5B85B9-BABC-44F6-B2AE-99F02670D702}"/>
              </a:ext>
            </a:extLst>
          </p:cNvPr>
          <p:cNvSpPr>
            <a:spLocks noGrp="1"/>
          </p:cNvSpPr>
          <p:nvPr>
            <p:ph type="body" idx="2" hasCustomPrompt="1"/>
          </p:nvPr>
        </p:nvSpPr>
        <p:spPr>
          <a:xfrm>
            <a:off x="42519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9" hasCustomPrompt="1"/>
          </p:nvPr>
        </p:nvSpPr>
        <p:spPr>
          <a:xfrm>
            <a:off x="88696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5" name="Content Header Right">
            <a:extLst>
              <a:ext uri="{FF2B5EF4-FFF2-40B4-BE49-F238E27FC236}">
                <a16:creationId xmlns:a16="http://schemas.microsoft.com/office/drawing/2014/main" id="{CF01F87A-DBEF-4657-8500-6A751FF3BC24}"/>
              </a:ext>
            </a:extLst>
          </p:cNvPr>
          <p:cNvSpPr>
            <a:spLocks noGrp="1"/>
          </p:cNvSpPr>
          <p:nvPr>
            <p:ph type="subTitle" idx="6" hasCustomPrompt="1"/>
          </p:nvPr>
        </p:nvSpPr>
        <p:spPr>
          <a:xfrm>
            <a:off x="81381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Right">
            <a:extLst>
              <a:ext uri="{FF2B5EF4-FFF2-40B4-BE49-F238E27FC236}">
                <a16:creationId xmlns:a16="http://schemas.microsoft.com/office/drawing/2014/main" id="{FD28CF85-103D-4AC7-BF7A-D32715F9433A}"/>
              </a:ext>
            </a:extLst>
          </p:cNvPr>
          <p:cNvSpPr>
            <a:spLocks noGrp="1"/>
          </p:cNvSpPr>
          <p:nvPr>
            <p:ph type="body" idx="3" hasCustomPrompt="1"/>
          </p:nvPr>
        </p:nvSpPr>
        <p:spPr>
          <a:xfrm>
            <a:off x="81381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007240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800"/>
            </a:lvl1pPr>
            <a:lvl2pPr>
              <a:defRPr sz="2400"/>
            </a:lvl2pPr>
            <a:lvl3pPr>
              <a:defRPr sz="1800"/>
            </a:lvl3pPr>
            <a:lvl4pPr>
              <a:defRPr sz="1800"/>
            </a:lvl4pPr>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66DB006C-78EB-401A-A3BF-4D44942AE632}"/>
              </a:ext>
            </a:extLst>
          </p:cNvPr>
          <p:cNvSpPr>
            <a:spLocks noGrp="1"/>
          </p:cNvSpPr>
          <p:nvPr>
            <p:ph type="ftr" sz="quarter" idx="11"/>
          </p:nvPr>
        </p:nvSpPr>
        <p:spPr/>
        <p:txBody>
          <a:bodyPr/>
          <a:lstStyle/>
          <a:p>
            <a:r>
              <a:rPr lang="en-US"/>
              <a:t>Last Update: 11/10/2022</a:t>
            </a:r>
            <a:endParaRPr lang="en-US" dirty="0"/>
          </a:p>
        </p:txBody>
      </p:sp>
      <p:sp>
        <p:nvSpPr>
          <p:cNvPr id="9" name="Slide Number Placeholder 8">
            <a:extLst>
              <a:ext uri="{FF2B5EF4-FFF2-40B4-BE49-F238E27FC236}">
                <a16:creationId xmlns:a16="http://schemas.microsoft.com/office/drawing/2014/main" id="{F11865C8-E6E3-4895-B877-84568DE63059}"/>
              </a:ext>
            </a:extLst>
          </p:cNvPr>
          <p:cNvSpPr>
            <a:spLocks noGrp="1"/>
          </p:cNvSpPr>
          <p:nvPr>
            <p:ph type="sldNum" sz="quarter" idx="12"/>
          </p:nvPr>
        </p:nvSpPr>
        <p:spPr/>
        <p:txBody>
          <a:bodyPr/>
          <a:lstStyle/>
          <a:p>
            <a:fld id="{04C45A55-F42A-4D1B-9AA2-8BF4CB494A9A}" type="slidenum">
              <a:rPr lang="en-US" smtClean="0"/>
              <a:t>‹#›</a:t>
            </a:fld>
            <a:endParaRPr lang="en-US" dirty="0"/>
          </a:p>
        </p:txBody>
      </p:sp>
    </p:spTree>
    <p:extLst>
      <p:ext uri="{BB962C8B-B14F-4D97-AF65-F5344CB8AC3E}">
        <p14:creationId xmlns:p14="http://schemas.microsoft.com/office/powerpoint/2010/main" val="35546941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nd 4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4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Center Lef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326567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9" name="Content Center Right">
            <a:extLst>
              <a:ext uri="{FF2B5EF4-FFF2-40B4-BE49-F238E27FC236}">
                <a16:creationId xmlns:a16="http://schemas.microsoft.com/office/drawing/2014/main" id="{A8A7CEA5-195D-4DB0-B5A3-06CEEA93C108}"/>
              </a:ext>
            </a:extLst>
          </p:cNvPr>
          <p:cNvSpPr>
            <a:spLocks noGrp="1"/>
          </p:cNvSpPr>
          <p:nvPr>
            <p:ph type="body" idx="3" hasCustomPrompt="1"/>
          </p:nvPr>
        </p:nvSpPr>
        <p:spPr>
          <a:xfrm>
            <a:off x="616559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0" name="Content Right">
            <a:extLst>
              <a:ext uri="{FF2B5EF4-FFF2-40B4-BE49-F238E27FC236}">
                <a16:creationId xmlns:a16="http://schemas.microsoft.com/office/drawing/2014/main" id="{BC11431A-8924-465C-98E0-6E4655C69AA7}"/>
              </a:ext>
            </a:extLst>
          </p:cNvPr>
          <p:cNvSpPr>
            <a:spLocks noGrp="1"/>
          </p:cNvSpPr>
          <p:nvPr>
            <p:ph type="body" idx="4" hasCustomPrompt="1"/>
          </p:nvPr>
        </p:nvSpPr>
        <p:spPr>
          <a:xfrm>
            <a:off x="906550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1BFB2E0D-B82D-49CC-9802-AFB8BA6D0938}"/>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0034546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1"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headers, and 4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Center Lef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3264408"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Content Header Center Right">
            <a:extLst>
              <a:ext uri="{FF2B5EF4-FFF2-40B4-BE49-F238E27FC236}">
                <a16:creationId xmlns:a16="http://schemas.microsoft.com/office/drawing/2014/main" id="{B3EBECE3-35F9-4AF4-A8A7-FD546C7C32D6}"/>
              </a:ext>
            </a:extLst>
          </p:cNvPr>
          <p:cNvSpPr>
            <a:spLocks noGrp="1"/>
          </p:cNvSpPr>
          <p:nvPr>
            <p:ph type="subTitle" idx="7" hasCustomPrompt="1"/>
          </p:nvPr>
        </p:nvSpPr>
        <p:spPr>
          <a:xfrm>
            <a:off x="6163056"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Center Right">
            <a:extLst>
              <a:ext uri="{FF2B5EF4-FFF2-40B4-BE49-F238E27FC236}">
                <a16:creationId xmlns:a16="http://schemas.microsoft.com/office/drawing/2014/main" id="{92466994-EA21-45EA-9DC6-3C179254B3A8}"/>
              </a:ext>
            </a:extLst>
          </p:cNvPr>
          <p:cNvSpPr>
            <a:spLocks noGrp="1"/>
          </p:cNvSpPr>
          <p:nvPr>
            <p:ph type="body" idx="3" hasCustomPrompt="1"/>
          </p:nvPr>
        </p:nvSpPr>
        <p:spPr>
          <a:xfrm>
            <a:off x="6163056"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Content Header Right">
            <a:extLst>
              <a:ext uri="{FF2B5EF4-FFF2-40B4-BE49-F238E27FC236}">
                <a16:creationId xmlns:a16="http://schemas.microsoft.com/office/drawing/2014/main" id="{ED932AC6-C3A8-487A-A17E-48D0C368204C}"/>
              </a:ext>
            </a:extLst>
          </p:cNvPr>
          <p:cNvSpPr>
            <a:spLocks noGrp="1"/>
          </p:cNvSpPr>
          <p:nvPr>
            <p:ph type="subTitle" idx="8" hasCustomPrompt="1"/>
          </p:nvPr>
        </p:nvSpPr>
        <p:spPr>
          <a:xfrm>
            <a:off x="9061704"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0" name="Content Right">
            <a:extLst>
              <a:ext uri="{FF2B5EF4-FFF2-40B4-BE49-F238E27FC236}">
                <a16:creationId xmlns:a16="http://schemas.microsoft.com/office/drawing/2014/main" id="{7CF59EA0-9039-4A19-8197-DA073A0DB52B}"/>
              </a:ext>
            </a:extLst>
          </p:cNvPr>
          <p:cNvSpPr>
            <a:spLocks noGrp="1"/>
          </p:cNvSpPr>
          <p:nvPr>
            <p:ph type="body" idx="4" hasCustomPrompt="1"/>
          </p:nvPr>
        </p:nvSpPr>
        <p:spPr>
          <a:xfrm>
            <a:off x="9061704"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3522243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4 Large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large pictures, 4 headers, and 4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9" hasCustomPrompt="1"/>
          </p:nvPr>
        </p:nvSpPr>
        <p:spPr>
          <a:xfrm>
            <a:off x="365760"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2"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3264408"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Center Lef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3264408"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3"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11" hasCustomPrompt="1"/>
          </p:nvPr>
        </p:nvSpPr>
        <p:spPr>
          <a:xfrm>
            <a:off x="6163056"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Content Header Center Right">
            <a:extLst>
              <a:ext uri="{FF2B5EF4-FFF2-40B4-BE49-F238E27FC236}">
                <a16:creationId xmlns:a16="http://schemas.microsoft.com/office/drawing/2014/main" id="{CF01F87A-DBEF-4657-8500-6A751FF3BC24}"/>
              </a:ext>
            </a:extLst>
          </p:cNvPr>
          <p:cNvSpPr>
            <a:spLocks noGrp="1"/>
          </p:cNvSpPr>
          <p:nvPr>
            <p:ph type="subTitle" idx="7" hasCustomPrompt="1"/>
          </p:nvPr>
        </p:nvSpPr>
        <p:spPr>
          <a:xfrm>
            <a:off x="6163056"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Center Right">
            <a:extLst>
              <a:ext uri="{FF2B5EF4-FFF2-40B4-BE49-F238E27FC236}">
                <a16:creationId xmlns:a16="http://schemas.microsoft.com/office/drawing/2014/main" id="{FD28CF85-103D-4AC7-BF7A-D32715F9433A}"/>
              </a:ext>
            </a:extLst>
          </p:cNvPr>
          <p:cNvSpPr>
            <a:spLocks noGrp="1"/>
          </p:cNvSpPr>
          <p:nvPr>
            <p:ph type="body" idx="3" hasCustomPrompt="1"/>
          </p:nvPr>
        </p:nvSpPr>
        <p:spPr>
          <a:xfrm>
            <a:off x="6163056"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4" name="Picture Right">
            <a:extLst>
              <a:ext uri="{FF2B5EF4-FFF2-40B4-BE49-F238E27FC236}">
                <a16:creationId xmlns:a16="http://schemas.microsoft.com/office/drawing/2014/main" id="{3225055C-7E4D-4C57-84DA-4F32CFEE666E}"/>
              </a:ext>
            </a:extLst>
          </p:cNvPr>
          <p:cNvSpPr>
            <a:spLocks noGrp="1"/>
          </p:cNvSpPr>
          <p:nvPr>
            <p:ph idx="12" hasCustomPrompt="1"/>
          </p:nvPr>
        </p:nvSpPr>
        <p:spPr>
          <a:xfrm>
            <a:off x="9061704"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Content Header Right">
            <a:extLst>
              <a:ext uri="{FF2B5EF4-FFF2-40B4-BE49-F238E27FC236}">
                <a16:creationId xmlns:a16="http://schemas.microsoft.com/office/drawing/2014/main" id="{B17A76EF-1D7E-4BB9-BAFA-8EAA0807E356}"/>
              </a:ext>
            </a:extLst>
          </p:cNvPr>
          <p:cNvSpPr>
            <a:spLocks noGrp="1"/>
          </p:cNvSpPr>
          <p:nvPr>
            <p:ph type="subTitle" idx="8" hasCustomPrompt="1"/>
          </p:nvPr>
        </p:nvSpPr>
        <p:spPr>
          <a:xfrm>
            <a:off x="9061704"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0" name="Content Right">
            <a:extLst>
              <a:ext uri="{FF2B5EF4-FFF2-40B4-BE49-F238E27FC236}">
                <a16:creationId xmlns:a16="http://schemas.microsoft.com/office/drawing/2014/main" id="{528A167E-DBEB-4BD8-B32A-B1DBF78AA248}"/>
              </a:ext>
            </a:extLst>
          </p:cNvPr>
          <p:cNvSpPr>
            <a:spLocks noGrp="1"/>
          </p:cNvSpPr>
          <p:nvPr>
            <p:ph type="body" idx="4" hasCustomPrompt="1"/>
          </p:nvPr>
        </p:nvSpPr>
        <p:spPr>
          <a:xfrm>
            <a:off x="9061704"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1025207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4 Small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Title, 4 small pictures, 4 headers, and 4 text fields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9" hasCustomPrompt="1"/>
          </p:nvPr>
        </p:nvSpPr>
        <p:spPr>
          <a:xfrm>
            <a:off x="97790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id="{573CFC72-9096-4F5D-9BDB-96DE57732BB8}"/>
              </a:ext>
            </a:extLst>
          </p:cNvPr>
          <p:cNvSpPr>
            <a:spLocks noGrp="1"/>
          </p:cNvSpPr>
          <p:nvPr>
            <p:ph type="subTitle" idx="5" hasCustomPrompt="1"/>
          </p:nvPr>
        </p:nvSpPr>
        <p:spPr>
          <a:xfrm>
            <a:off x="365760"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365760"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0" hasCustomPrompt="1"/>
          </p:nvPr>
        </p:nvSpPr>
        <p:spPr>
          <a:xfrm>
            <a:off x="381254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id="{3777F387-CD61-4FDE-AE0D-E17DE70D3B19}"/>
              </a:ext>
            </a:extLst>
          </p:cNvPr>
          <p:cNvSpPr>
            <a:spLocks noGrp="1"/>
          </p:cNvSpPr>
          <p:nvPr>
            <p:ph type="subTitle" idx="6" hasCustomPrompt="1"/>
          </p:nvPr>
        </p:nvSpPr>
        <p:spPr>
          <a:xfrm>
            <a:off x="3264408"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3264408"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1" hasCustomPrompt="1"/>
          </p:nvPr>
        </p:nvSpPr>
        <p:spPr>
          <a:xfrm>
            <a:off x="664718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id="{CF3CD244-8B44-44A6-A623-84365E91EAE7}"/>
              </a:ext>
            </a:extLst>
          </p:cNvPr>
          <p:cNvSpPr>
            <a:spLocks noGrp="1"/>
          </p:cNvSpPr>
          <p:nvPr>
            <p:ph type="subTitle" idx="7" hasCustomPrompt="1"/>
          </p:nvPr>
        </p:nvSpPr>
        <p:spPr>
          <a:xfrm>
            <a:off x="6163056"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6163056"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12" hasCustomPrompt="1"/>
          </p:nvPr>
        </p:nvSpPr>
        <p:spPr>
          <a:xfrm>
            <a:off x="948182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id="{08FBD2BF-3C8E-4153-80EE-99905AF06DB0}"/>
              </a:ext>
            </a:extLst>
          </p:cNvPr>
          <p:cNvSpPr>
            <a:spLocks noGrp="1"/>
          </p:cNvSpPr>
          <p:nvPr>
            <p:ph type="subTitle" idx="8" hasCustomPrompt="1"/>
          </p:nvPr>
        </p:nvSpPr>
        <p:spPr>
          <a:xfrm>
            <a:off x="9061704"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9061704"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77110428"/>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4 Large Pictures,and 4 Header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large pictures, and 4 headers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9" hasCustomPrompt="1"/>
          </p:nvPr>
        </p:nvSpPr>
        <p:spPr>
          <a:xfrm>
            <a:off x="365760"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2"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3264408"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3"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11" hasCustomPrompt="1"/>
          </p:nvPr>
        </p:nvSpPr>
        <p:spPr>
          <a:xfrm>
            <a:off x="6163056"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Header Center Right">
            <a:extLst>
              <a:ext uri="{FF2B5EF4-FFF2-40B4-BE49-F238E27FC236}">
                <a16:creationId xmlns:a16="http://schemas.microsoft.com/office/drawing/2014/main" id="{CF01F87A-DBEF-4657-8500-6A751FF3BC24}"/>
              </a:ext>
            </a:extLst>
          </p:cNvPr>
          <p:cNvSpPr>
            <a:spLocks noGrp="1"/>
          </p:cNvSpPr>
          <p:nvPr>
            <p:ph type="subTitle" idx="7" hasCustomPrompt="1"/>
          </p:nvPr>
        </p:nvSpPr>
        <p:spPr>
          <a:xfrm>
            <a:off x="6163056"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4" name="Picture Right">
            <a:extLst>
              <a:ext uri="{FF2B5EF4-FFF2-40B4-BE49-F238E27FC236}">
                <a16:creationId xmlns:a16="http://schemas.microsoft.com/office/drawing/2014/main" id="{3225055C-7E4D-4C57-84DA-4F32CFEE666E}"/>
              </a:ext>
            </a:extLst>
          </p:cNvPr>
          <p:cNvSpPr>
            <a:spLocks noGrp="1"/>
          </p:cNvSpPr>
          <p:nvPr>
            <p:ph idx="12" hasCustomPrompt="1"/>
          </p:nvPr>
        </p:nvSpPr>
        <p:spPr>
          <a:xfrm>
            <a:off x="9061704"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Header Right">
            <a:extLst>
              <a:ext uri="{FF2B5EF4-FFF2-40B4-BE49-F238E27FC236}">
                <a16:creationId xmlns:a16="http://schemas.microsoft.com/office/drawing/2014/main" id="{B17A76EF-1D7E-4BB9-BAFA-8EAA0807E356}"/>
              </a:ext>
            </a:extLst>
          </p:cNvPr>
          <p:cNvSpPr>
            <a:spLocks noGrp="1"/>
          </p:cNvSpPr>
          <p:nvPr>
            <p:ph type="subTitle" idx="8" hasCustomPrompt="1"/>
          </p:nvPr>
        </p:nvSpPr>
        <p:spPr>
          <a:xfrm>
            <a:off x="9061704"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05663784"/>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Title, text box, 6 Pictures, and 6 Text Boxe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1 text box, 6 Images, and 6 text boxes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17" hasCustomPrompt="1"/>
          </p:nvPr>
        </p:nvSpPr>
        <p:spPr>
          <a:xfrm>
            <a:off x="1560576" y="1334737"/>
            <a:ext cx="1828800" cy="1828800"/>
          </a:xfrm>
        </p:spPr>
        <p:txBody>
          <a:bodyPr anchor="t">
            <a:normAutofit/>
          </a:bodyPr>
          <a:lstStyle>
            <a:lvl1pPr marL="0" indent="0" algn="ctr">
              <a:buNone/>
              <a:defRPr sz="2400">
                <a:solidFill>
                  <a:schemeClr val="tx2"/>
                </a:solidFill>
              </a:defRPr>
            </a:lvl1pPr>
          </a:lstStyle>
          <a:p>
            <a:r>
              <a:rPr lang="en-US" dirty="0"/>
              <a:t>Click icon to add image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783336"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8" hasCustomPrompt="1"/>
          </p:nvPr>
        </p:nvSpPr>
        <p:spPr>
          <a:xfrm>
            <a:off x="5306568"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4529328"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9" hasCustomPrompt="1"/>
          </p:nvPr>
        </p:nvSpPr>
        <p:spPr>
          <a:xfrm>
            <a:off x="9064752"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8287512"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20" hasCustomPrompt="1"/>
          </p:nvPr>
        </p:nvSpPr>
        <p:spPr>
          <a:xfrm>
            <a:off x="1560576"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783336"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30" name="Picture 5">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idx="21" hasCustomPrompt="1"/>
          </p:nvPr>
        </p:nvSpPr>
        <p:spPr>
          <a:xfrm>
            <a:off x="5306568"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2" name="Content 5">
            <a:extLst>
              <a:ext uri="{FF2B5EF4-FFF2-40B4-BE49-F238E27FC236}">
                <a16:creationId xmlns:a16="http://schemas.microsoft.com/office/drawing/2014/main" id="{4D93D3AB-1EE8-404D-9F8C-ED6967836914}"/>
              </a:ext>
            </a:extLst>
          </p:cNvPr>
          <p:cNvSpPr>
            <a:spLocks noGrp="1"/>
          </p:cNvSpPr>
          <p:nvPr>
            <p:ph type="body" idx="5" hasCustomPrompt="1"/>
          </p:nvPr>
        </p:nvSpPr>
        <p:spPr>
          <a:xfrm>
            <a:off x="4529328"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33" name="Picture 6">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idx="22" hasCustomPrompt="1"/>
          </p:nvPr>
        </p:nvSpPr>
        <p:spPr>
          <a:xfrm>
            <a:off x="9064752"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5" name="Content 6">
            <a:extLst>
              <a:ext uri="{FF2B5EF4-FFF2-40B4-BE49-F238E27FC236}">
                <a16:creationId xmlns:a16="http://schemas.microsoft.com/office/drawing/2014/main" id="{E00DC7A1-D213-4110-B8F7-671693ED3BA2}"/>
              </a:ext>
            </a:extLst>
          </p:cNvPr>
          <p:cNvSpPr>
            <a:spLocks noGrp="1"/>
          </p:cNvSpPr>
          <p:nvPr>
            <p:ph type="body" idx="6" hasCustomPrompt="1"/>
          </p:nvPr>
        </p:nvSpPr>
        <p:spPr>
          <a:xfrm>
            <a:off x="8287512"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40538159"/>
      </p:ext>
    </p:extLst>
  </p:cSld>
  <p:clrMapOvr>
    <a:masterClrMapping/>
  </p:clrMapOvr>
  <p:hf hdr="0" ftr="0" dt="0"/>
  <p:extLst>
    <p:ext uri="{DCECCB84-F9BA-43D5-87BE-67443E8EF086}">
      <p15:sldGuideLst xmlns:p15="http://schemas.microsoft.com/office/powerpoint/2012/main">
        <p15:guide id="2" orient="horz" pos="10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8 Small Pictures, 8 Headers, and 8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Title, 8 pictures, 8 headers, and 8 text fields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17" hasCustomPrompt="1"/>
          </p:nvPr>
        </p:nvSpPr>
        <p:spPr>
          <a:xfrm>
            <a:off x="365760"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id="{573CFC72-9096-4F5D-9BDB-96DE57732BB8}"/>
              </a:ext>
            </a:extLst>
          </p:cNvPr>
          <p:cNvSpPr>
            <a:spLocks noGrp="1"/>
          </p:cNvSpPr>
          <p:nvPr>
            <p:ph type="subTitle" idx="9" hasCustomPrompt="1"/>
          </p:nvPr>
        </p:nvSpPr>
        <p:spPr>
          <a:xfrm>
            <a:off x="365760"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365760"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8" hasCustomPrompt="1"/>
          </p:nvPr>
        </p:nvSpPr>
        <p:spPr>
          <a:xfrm>
            <a:off x="3264408"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id="{3777F387-CD61-4FDE-AE0D-E17DE70D3B19}"/>
              </a:ext>
            </a:extLst>
          </p:cNvPr>
          <p:cNvSpPr>
            <a:spLocks noGrp="1"/>
          </p:cNvSpPr>
          <p:nvPr>
            <p:ph type="subTitle" idx="10" hasCustomPrompt="1"/>
          </p:nvPr>
        </p:nvSpPr>
        <p:spPr>
          <a:xfrm>
            <a:off x="3264408"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3264408"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9" hasCustomPrompt="1"/>
          </p:nvPr>
        </p:nvSpPr>
        <p:spPr>
          <a:xfrm>
            <a:off x="6163056"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id="{CF3CD244-8B44-44A6-A623-84365E91EAE7}"/>
              </a:ext>
            </a:extLst>
          </p:cNvPr>
          <p:cNvSpPr>
            <a:spLocks noGrp="1"/>
          </p:cNvSpPr>
          <p:nvPr>
            <p:ph type="subTitle" idx="11" hasCustomPrompt="1"/>
          </p:nvPr>
        </p:nvSpPr>
        <p:spPr>
          <a:xfrm>
            <a:off x="6163056"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6163056"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20" hasCustomPrompt="1"/>
          </p:nvPr>
        </p:nvSpPr>
        <p:spPr>
          <a:xfrm>
            <a:off x="9061704"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id="{08FBD2BF-3C8E-4153-80EE-99905AF06DB0}"/>
              </a:ext>
            </a:extLst>
          </p:cNvPr>
          <p:cNvSpPr>
            <a:spLocks noGrp="1"/>
          </p:cNvSpPr>
          <p:nvPr>
            <p:ph type="subTitle" idx="12" hasCustomPrompt="1"/>
          </p:nvPr>
        </p:nvSpPr>
        <p:spPr>
          <a:xfrm>
            <a:off x="9061704"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9061704"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0" name="Picture 5">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idx="21" hasCustomPrompt="1"/>
          </p:nvPr>
        </p:nvSpPr>
        <p:spPr>
          <a:xfrm>
            <a:off x="365760"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1" name="Content Header 5">
            <a:extLst>
              <a:ext uri="{FF2B5EF4-FFF2-40B4-BE49-F238E27FC236}">
                <a16:creationId xmlns:a16="http://schemas.microsoft.com/office/drawing/2014/main" id="{E8024806-5459-4580-AA84-DFE98F18A5A3}"/>
              </a:ext>
            </a:extLst>
          </p:cNvPr>
          <p:cNvSpPr>
            <a:spLocks noGrp="1"/>
          </p:cNvSpPr>
          <p:nvPr>
            <p:ph type="subTitle" idx="13" hasCustomPrompt="1"/>
          </p:nvPr>
        </p:nvSpPr>
        <p:spPr>
          <a:xfrm>
            <a:off x="365760"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2" name="Content 5">
            <a:extLst>
              <a:ext uri="{FF2B5EF4-FFF2-40B4-BE49-F238E27FC236}">
                <a16:creationId xmlns:a16="http://schemas.microsoft.com/office/drawing/2014/main" id="{4D93D3AB-1EE8-404D-9F8C-ED6967836914}"/>
              </a:ext>
            </a:extLst>
          </p:cNvPr>
          <p:cNvSpPr>
            <a:spLocks noGrp="1"/>
          </p:cNvSpPr>
          <p:nvPr>
            <p:ph type="body" idx="5" hasCustomPrompt="1"/>
          </p:nvPr>
        </p:nvSpPr>
        <p:spPr>
          <a:xfrm>
            <a:off x="365760"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3" name="Picture 6">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idx="22" hasCustomPrompt="1"/>
          </p:nvPr>
        </p:nvSpPr>
        <p:spPr>
          <a:xfrm>
            <a:off x="3264408"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4" name="Content Header 6">
            <a:extLst>
              <a:ext uri="{FF2B5EF4-FFF2-40B4-BE49-F238E27FC236}">
                <a16:creationId xmlns:a16="http://schemas.microsoft.com/office/drawing/2014/main" id="{484800A7-DA7A-48C2-BD82-C01F6FD9DB3E}"/>
              </a:ext>
            </a:extLst>
          </p:cNvPr>
          <p:cNvSpPr>
            <a:spLocks noGrp="1"/>
          </p:cNvSpPr>
          <p:nvPr>
            <p:ph type="subTitle" idx="14" hasCustomPrompt="1"/>
          </p:nvPr>
        </p:nvSpPr>
        <p:spPr>
          <a:xfrm>
            <a:off x="3264408"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5" name="Content 6">
            <a:extLst>
              <a:ext uri="{FF2B5EF4-FFF2-40B4-BE49-F238E27FC236}">
                <a16:creationId xmlns:a16="http://schemas.microsoft.com/office/drawing/2014/main" id="{E00DC7A1-D213-4110-B8F7-671693ED3BA2}"/>
              </a:ext>
            </a:extLst>
          </p:cNvPr>
          <p:cNvSpPr>
            <a:spLocks noGrp="1"/>
          </p:cNvSpPr>
          <p:nvPr>
            <p:ph type="body" idx="6" hasCustomPrompt="1"/>
          </p:nvPr>
        </p:nvSpPr>
        <p:spPr>
          <a:xfrm>
            <a:off x="3264408"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6" name="Picture 7">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idx="23" hasCustomPrompt="1"/>
          </p:nvPr>
        </p:nvSpPr>
        <p:spPr>
          <a:xfrm>
            <a:off x="6163056"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7" name="Content Header 7">
            <a:extLst>
              <a:ext uri="{FF2B5EF4-FFF2-40B4-BE49-F238E27FC236}">
                <a16:creationId xmlns:a16="http://schemas.microsoft.com/office/drawing/2014/main" id="{706046A5-A656-4648-BD39-64FA5E94B613}"/>
              </a:ext>
            </a:extLst>
          </p:cNvPr>
          <p:cNvSpPr>
            <a:spLocks noGrp="1"/>
          </p:cNvSpPr>
          <p:nvPr>
            <p:ph type="subTitle" idx="15" hasCustomPrompt="1"/>
          </p:nvPr>
        </p:nvSpPr>
        <p:spPr>
          <a:xfrm>
            <a:off x="6163056"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8" name="Content 7">
            <a:extLst>
              <a:ext uri="{FF2B5EF4-FFF2-40B4-BE49-F238E27FC236}">
                <a16:creationId xmlns:a16="http://schemas.microsoft.com/office/drawing/2014/main" id="{9B368858-C97D-421E-8EFA-7300741447EE}"/>
              </a:ext>
            </a:extLst>
          </p:cNvPr>
          <p:cNvSpPr>
            <a:spLocks noGrp="1"/>
          </p:cNvSpPr>
          <p:nvPr>
            <p:ph type="body" idx="7" hasCustomPrompt="1"/>
          </p:nvPr>
        </p:nvSpPr>
        <p:spPr>
          <a:xfrm>
            <a:off x="6163056"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9" name="Picture 8">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idx="24" hasCustomPrompt="1"/>
          </p:nvPr>
        </p:nvSpPr>
        <p:spPr>
          <a:xfrm>
            <a:off x="9061704" y="3814574"/>
            <a:ext cx="2834640" cy="1648911"/>
          </a:xfrm>
        </p:spPr>
        <p:txBody>
          <a:bodyPr anchor="t"/>
          <a:lstStyle>
            <a:lvl1pPr marL="0" indent="0" algn="ctr">
              <a:buNone/>
              <a:defRPr sz="3200">
                <a:solidFill>
                  <a:schemeClr val="tx2"/>
                </a:solidFill>
              </a:defRPr>
            </a:lvl1pPr>
          </a:lstStyle>
          <a:p>
            <a:r>
              <a:rPr lang="en-US" dirty="0"/>
              <a:t>Click icon to add image</a:t>
            </a:r>
          </a:p>
        </p:txBody>
      </p:sp>
      <p:sp>
        <p:nvSpPr>
          <p:cNvPr id="40" name="Content Header 8">
            <a:extLst>
              <a:ext uri="{FF2B5EF4-FFF2-40B4-BE49-F238E27FC236}">
                <a16:creationId xmlns:a16="http://schemas.microsoft.com/office/drawing/2014/main" id="{DE6244C7-6311-4CE0-AB72-2F6B429380EE}"/>
              </a:ext>
            </a:extLst>
          </p:cNvPr>
          <p:cNvSpPr>
            <a:spLocks noGrp="1"/>
          </p:cNvSpPr>
          <p:nvPr>
            <p:ph type="subTitle" idx="16" hasCustomPrompt="1"/>
          </p:nvPr>
        </p:nvSpPr>
        <p:spPr>
          <a:xfrm>
            <a:off x="9061704"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41" name="Content 8">
            <a:extLst>
              <a:ext uri="{FF2B5EF4-FFF2-40B4-BE49-F238E27FC236}">
                <a16:creationId xmlns:a16="http://schemas.microsoft.com/office/drawing/2014/main" id="{FD06B556-F6DC-4CCE-8B02-F0089954096F}"/>
              </a:ext>
            </a:extLst>
          </p:cNvPr>
          <p:cNvSpPr>
            <a:spLocks noGrp="1"/>
          </p:cNvSpPr>
          <p:nvPr>
            <p:ph type="body" idx="8" hasCustomPrompt="1"/>
          </p:nvPr>
        </p:nvSpPr>
        <p:spPr>
          <a:xfrm>
            <a:off x="9061704"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533264565"/>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and Gallar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lvl1pPr>
          </a:lstStyle>
          <a:p>
            <a:r>
              <a:rPr lang="en-US" dirty="0"/>
              <a:t>Title and 8 pictures</a:t>
            </a:r>
          </a:p>
        </p:txBody>
      </p:sp>
      <p:sp>
        <p:nvSpPr>
          <p:cNvPr id="11" name="Picture 1">
            <a:extLst>
              <a:ext uri="{FF2B5EF4-FFF2-40B4-BE49-F238E27FC236}">
                <a16:creationId xmlns:a16="http://schemas.microsoft.com/office/drawing/2014/main" id="{01E0569B-0304-4CF2-95FE-74EEAC9AEC38}"/>
              </a:ext>
            </a:extLst>
          </p:cNvPr>
          <p:cNvSpPr>
            <a:spLocks noGrp="1"/>
          </p:cNvSpPr>
          <p:nvPr>
            <p:ph idx="1" hasCustomPrompt="1"/>
          </p:nvPr>
        </p:nvSpPr>
        <p:spPr>
          <a:xfrm>
            <a:off x="45122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2" name="Picture 2">
            <a:extLst>
              <a:ext uri="{FF2B5EF4-FFF2-40B4-BE49-F238E27FC236}">
                <a16:creationId xmlns:a16="http://schemas.microsoft.com/office/drawing/2014/main" id="{4E39BCC2-7E6B-49A6-88A7-4389D0876599}"/>
              </a:ext>
            </a:extLst>
          </p:cNvPr>
          <p:cNvSpPr>
            <a:spLocks noGrp="1"/>
          </p:cNvSpPr>
          <p:nvPr>
            <p:ph idx="2" hasCustomPrompt="1"/>
          </p:nvPr>
        </p:nvSpPr>
        <p:spPr>
          <a:xfrm>
            <a:off x="3348813"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3" name="Picture 3">
            <a:extLst>
              <a:ext uri="{FF2B5EF4-FFF2-40B4-BE49-F238E27FC236}">
                <a16:creationId xmlns:a16="http://schemas.microsoft.com/office/drawing/2014/main" id="{292A7B23-5883-4A03-AA9E-D7887267A0B5}"/>
              </a:ext>
            </a:extLst>
          </p:cNvPr>
          <p:cNvSpPr>
            <a:spLocks noGrp="1"/>
          </p:cNvSpPr>
          <p:nvPr>
            <p:ph idx="3" hasCustomPrompt="1"/>
          </p:nvPr>
        </p:nvSpPr>
        <p:spPr>
          <a:xfrm>
            <a:off x="6246406"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4" name="Picture 4">
            <a:extLst>
              <a:ext uri="{FF2B5EF4-FFF2-40B4-BE49-F238E27FC236}">
                <a16:creationId xmlns:a16="http://schemas.microsoft.com/office/drawing/2014/main" id="{871FBC72-3D16-49CE-BD02-AD416196D37A}"/>
              </a:ext>
            </a:extLst>
          </p:cNvPr>
          <p:cNvSpPr>
            <a:spLocks noGrp="1"/>
          </p:cNvSpPr>
          <p:nvPr>
            <p:ph idx="4" hasCustomPrompt="1"/>
          </p:nvPr>
        </p:nvSpPr>
        <p:spPr>
          <a:xfrm>
            <a:off x="914400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5" name="Picture 5">
            <a:extLst>
              <a:ext uri="{FF2B5EF4-FFF2-40B4-BE49-F238E27FC236}">
                <a16:creationId xmlns:a16="http://schemas.microsoft.com/office/drawing/2014/main" id="{CCC335E7-FA18-44DB-ACBC-F2DABE9FB384}"/>
              </a:ext>
            </a:extLst>
          </p:cNvPr>
          <p:cNvSpPr>
            <a:spLocks noGrp="1"/>
          </p:cNvSpPr>
          <p:nvPr>
            <p:ph idx="5" hasCustomPrompt="1"/>
          </p:nvPr>
        </p:nvSpPr>
        <p:spPr>
          <a:xfrm>
            <a:off x="45122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6" name="Picture 6">
            <a:extLst>
              <a:ext uri="{FF2B5EF4-FFF2-40B4-BE49-F238E27FC236}">
                <a16:creationId xmlns:a16="http://schemas.microsoft.com/office/drawing/2014/main" id="{BB740650-61A2-4FDC-8700-54D96F01FF5A}"/>
              </a:ext>
            </a:extLst>
          </p:cNvPr>
          <p:cNvSpPr>
            <a:spLocks noGrp="1"/>
          </p:cNvSpPr>
          <p:nvPr>
            <p:ph idx="6" hasCustomPrompt="1"/>
          </p:nvPr>
        </p:nvSpPr>
        <p:spPr>
          <a:xfrm>
            <a:off x="3348813"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7" name="Picture 7">
            <a:extLst>
              <a:ext uri="{FF2B5EF4-FFF2-40B4-BE49-F238E27FC236}">
                <a16:creationId xmlns:a16="http://schemas.microsoft.com/office/drawing/2014/main" id="{CA951A10-B648-4F4E-87FD-97FD8FEB4106}"/>
              </a:ext>
            </a:extLst>
          </p:cNvPr>
          <p:cNvSpPr>
            <a:spLocks noGrp="1"/>
          </p:cNvSpPr>
          <p:nvPr>
            <p:ph idx="7" hasCustomPrompt="1"/>
          </p:nvPr>
        </p:nvSpPr>
        <p:spPr>
          <a:xfrm>
            <a:off x="6246406"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8" name="Picture 8">
            <a:extLst>
              <a:ext uri="{FF2B5EF4-FFF2-40B4-BE49-F238E27FC236}">
                <a16:creationId xmlns:a16="http://schemas.microsoft.com/office/drawing/2014/main" id="{1F4C4007-9EA0-4D1F-938D-A38B105119E9}"/>
              </a:ext>
            </a:extLst>
          </p:cNvPr>
          <p:cNvSpPr>
            <a:spLocks noGrp="1"/>
          </p:cNvSpPr>
          <p:nvPr>
            <p:ph idx="8" hasCustomPrompt="1"/>
          </p:nvPr>
        </p:nvSpPr>
        <p:spPr>
          <a:xfrm>
            <a:off x="914400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2315765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dirty="0"/>
              <a:t>Title only layout</a:t>
            </a:r>
          </a:p>
        </p:txBody>
      </p:sp>
      <p:sp>
        <p:nvSpPr>
          <p:cNvPr id="19" name="Title Border">
            <a:extLst>
              <a:ext uri="{FF2B5EF4-FFF2-40B4-BE49-F238E27FC236}">
                <a16:creationId xmlns:a16="http://schemas.microsoft.com/office/drawing/2014/main" id="{5C923B7C-0930-466B-9A4C-4F269F22E021}"/>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3721839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Only Blank">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dirty="0"/>
              <a:t>Title only blank layout</a:t>
            </a:r>
          </a:p>
        </p:txBody>
      </p:sp>
    </p:spTree>
    <p:custDataLst>
      <p:tags r:id="rId1"/>
    </p:custDataLst>
    <p:extLst>
      <p:ext uri="{BB962C8B-B14F-4D97-AF65-F5344CB8AC3E}">
        <p14:creationId xmlns:p14="http://schemas.microsoft.com/office/powerpoint/2010/main" val="3068222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Footer Placeholder 1">
            <a:extLst>
              <a:ext uri="{FF2B5EF4-FFF2-40B4-BE49-F238E27FC236}">
                <a16:creationId xmlns:a16="http://schemas.microsoft.com/office/drawing/2014/main" id="{EB674909-2C77-4827-B856-DBB7809BFCC7}"/>
              </a:ext>
            </a:extLst>
          </p:cNvPr>
          <p:cNvSpPr>
            <a:spLocks noGrp="1"/>
          </p:cNvSpPr>
          <p:nvPr>
            <p:ph type="ftr" sz="quarter" idx="10"/>
          </p:nvPr>
        </p:nvSpPr>
        <p:spPr/>
        <p:txBody>
          <a:bodyPr/>
          <a:lstStyle/>
          <a:p>
            <a:r>
              <a:rPr lang="en-US"/>
              <a:t>Last Update: 11/10/2022</a:t>
            </a:r>
            <a:endParaRPr lang="en-US" dirty="0"/>
          </a:p>
        </p:txBody>
      </p:sp>
      <p:sp>
        <p:nvSpPr>
          <p:cNvPr id="3" name="Slide Number Placeholder 2">
            <a:extLst>
              <a:ext uri="{FF2B5EF4-FFF2-40B4-BE49-F238E27FC236}">
                <a16:creationId xmlns:a16="http://schemas.microsoft.com/office/drawing/2014/main" id="{E5737987-D8BA-4BFB-86EC-19DD9BD68834}"/>
              </a:ext>
            </a:extLst>
          </p:cNvPr>
          <p:cNvSpPr>
            <a:spLocks noGrp="1"/>
          </p:cNvSpPr>
          <p:nvPr>
            <p:ph type="sldNum" sz="quarter" idx="11"/>
          </p:nvPr>
        </p:nvSpPr>
        <p:spPr/>
        <p:txBody>
          <a:bodyPr/>
          <a:lstStyle/>
          <a:p>
            <a:fld id="{04C45A55-F42A-4D1B-9AA2-8BF4CB494A9A}" type="slidenum">
              <a:rPr lang="en-US" smtClean="0"/>
              <a:t>‹#›</a:t>
            </a:fld>
            <a:endParaRPr lang="en-US" dirty="0"/>
          </a:p>
        </p:txBody>
      </p:sp>
    </p:spTree>
    <p:extLst>
      <p:ext uri="{BB962C8B-B14F-4D97-AF65-F5344CB8AC3E}">
        <p14:creationId xmlns:p14="http://schemas.microsoft.com/office/powerpoint/2010/main" val="37976382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mall Title and Archite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299526"/>
            <a:ext cx="11569209" cy="289591"/>
          </a:xfrm>
        </p:spPr>
        <p:txBody>
          <a:bodyPr>
            <a:normAutofit/>
          </a:bodyPr>
          <a:lstStyle>
            <a:lvl1pPr>
              <a:defRPr sz="1600"/>
            </a:lvl1pPr>
          </a:lstStyle>
          <a:p>
            <a:r>
              <a:rPr lang="en-US" dirty="0"/>
              <a:t>Architecture layout</a:t>
            </a:r>
          </a:p>
        </p:txBody>
      </p:sp>
    </p:spTree>
    <p:custDataLst>
      <p:tags r:id="rId1"/>
    </p:custDataLst>
    <p:extLst>
      <p:ext uri="{BB962C8B-B14F-4D97-AF65-F5344CB8AC3E}">
        <p14:creationId xmlns:p14="http://schemas.microsoft.com/office/powerpoint/2010/main" val="257303450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nd Full Bleed Imag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0" y="154244"/>
            <a:ext cx="12192000" cy="289591"/>
          </a:xfrm>
        </p:spPr>
        <p:txBody>
          <a:bodyPr>
            <a:normAutofit/>
          </a:bodyPr>
          <a:lstStyle>
            <a:lvl1pPr marL="228600">
              <a:defRPr sz="1600"/>
            </a:lvl1pPr>
          </a:lstStyle>
          <a:p>
            <a:r>
              <a:rPr lang="en-US" dirty="0"/>
              <a:t>Full Image layout</a:t>
            </a:r>
          </a:p>
        </p:txBody>
      </p:sp>
      <p:sp>
        <p:nvSpPr>
          <p:cNvPr id="11" name="Picture">
            <a:extLst>
              <a:ext uri="{FF2B5EF4-FFF2-40B4-BE49-F238E27FC236}">
                <a16:creationId xmlns:a16="http://schemas.microsoft.com/office/drawing/2014/main" id="{3725AF1B-6140-4505-81CD-922F8227415C}"/>
              </a:ext>
            </a:extLst>
          </p:cNvPr>
          <p:cNvSpPr>
            <a:spLocks noGrp="1"/>
          </p:cNvSpPr>
          <p:nvPr>
            <p:ph sz="quarter" idx="11" hasCustomPrompt="1"/>
          </p:nvPr>
        </p:nvSpPr>
        <p:spPr>
          <a:xfrm>
            <a:off x="0" y="444499"/>
            <a:ext cx="12192000" cy="5979265"/>
          </a:xfrm>
        </p:spPr>
        <p:txBody>
          <a:bodyPr anchor="ctr">
            <a:normAutofit/>
          </a:bodyPr>
          <a:lstStyle>
            <a:lvl1pPr marL="0" indent="0" algn="ctr">
              <a:buNone/>
              <a:defRPr sz="3600"/>
            </a:lvl1pPr>
          </a:lstStyle>
          <a:p>
            <a:r>
              <a:rPr lang="en-US" dirty="0"/>
              <a:t>Click icon to add image</a:t>
            </a:r>
          </a:p>
        </p:txBody>
      </p:sp>
    </p:spTree>
    <p:custDataLst>
      <p:tags r:id="rId1"/>
    </p:custDataLst>
    <p:extLst>
      <p:ext uri="{BB962C8B-B14F-4D97-AF65-F5344CB8AC3E}">
        <p14:creationId xmlns:p14="http://schemas.microsoft.com/office/powerpoint/2010/main" val="1662180796"/>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KC-Vertical-Question">
    <p:bg>
      <p:bgPr>
        <a:solidFill>
          <a:schemeClr val="bg1"/>
        </a:solidFill>
        <a:effectLst/>
      </p:bgPr>
    </p:bg>
    <p:spTree>
      <p:nvGrpSpPr>
        <p:cNvPr id="1" name=""/>
        <p:cNvGrpSpPr/>
        <p:nvPr/>
      </p:nvGrpSpPr>
      <p:grpSpPr>
        <a:xfrm>
          <a:off x="0" y="0"/>
          <a:ext cx="0" cy="0"/>
          <a:chOff x="0" y="0"/>
          <a:chExt cx="0" cy="0"/>
        </a:xfrm>
      </p:grpSpPr>
      <p:grpSp>
        <p:nvGrpSpPr>
          <p:cNvPr id="24" name="Background Images">
            <a:extLst>
              <a:ext uri="{FF2B5EF4-FFF2-40B4-BE49-F238E27FC236}">
                <a16:creationId xmlns:a16="http://schemas.microsoft.com/office/drawing/2014/main" id="{EE3862B2-782C-42D5-9515-66EBE7A19C9A}"/>
              </a:ext>
            </a:extLst>
          </p:cNvPr>
          <p:cNvGrpSpPr/>
          <p:nvPr/>
        </p:nvGrpSpPr>
        <p:grpSpPr>
          <a:xfrm>
            <a:off x="0" y="1"/>
            <a:ext cx="12192000" cy="6858000"/>
            <a:chOff x="0" y="1"/>
            <a:chExt cx="12192000" cy="6858000"/>
          </a:xfrm>
        </p:grpSpPr>
        <p:sp>
          <p:nvSpPr>
            <p:cNvPr id="25" name="BKG-TP">
              <a:extLst>
                <a:ext uri="{FF2B5EF4-FFF2-40B4-BE49-F238E27FC236}">
                  <a16:creationId xmlns:a16="http://schemas.microsoft.com/office/drawing/2014/main" id="{C6078C7F-2E33-426C-96FF-E7084DD86E7E}"/>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KG-RT">
              <a:extLst>
                <a:ext uri="{FF2B5EF4-FFF2-40B4-BE49-F238E27FC236}">
                  <a16:creationId xmlns:a16="http://schemas.microsoft.com/office/drawing/2014/main" id="{5D3C4E6B-760F-4EC0-919D-D0EEACF9ACA9}"/>
                </a:ext>
                <a:ext uri="{C183D7F6-B498-43B3-948B-1728B52AA6E4}">
                  <adec:decorative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28" name="AWS Logo">
              <a:extLst>
                <a:ext uri="{FF2B5EF4-FFF2-40B4-BE49-F238E27FC236}">
                  <a16:creationId xmlns:a16="http://schemas.microsoft.com/office/drawing/2014/main" id="{90E6AE4C-E744-4586-850E-BEDD7EE7AB8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29" name="Copyright">
              <a:extLst>
                <a:ext uri="{FF2B5EF4-FFF2-40B4-BE49-F238E27FC236}">
                  <a16:creationId xmlns:a16="http://schemas.microsoft.com/office/drawing/2014/main" id="{274AB020-3E40-43C9-A671-5C17FEE2F38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6"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2"/>
                </a:solidFill>
              </a:defRPr>
            </a:lvl1pPr>
          </a:lstStyle>
          <a:p>
            <a:r>
              <a:rPr lang="en-US" dirty="0"/>
              <a:t>Question and Responses</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9" y="1005357"/>
            <a:ext cx="4401650" cy="5429387"/>
          </a:xfrm>
          <a:solidFill>
            <a:schemeClr val="accent1"/>
          </a:solidFill>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400">
                <a:solidFill>
                  <a:schemeClr val="bg2"/>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t>
            </a:r>
            <a:br>
              <a:rPr lang="en-US" dirty="0"/>
            </a:br>
            <a:r>
              <a:rPr lang="en-US" dirty="0"/>
              <a:t>4 responses can only have 1 correct response</a:t>
            </a:r>
            <a:br>
              <a:rPr lang="en-US" dirty="0"/>
            </a:br>
            <a:r>
              <a:rPr lang="en-US" dirty="0"/>
              <a:t>5 responses must have 2 correct responses</a:t>
            </a:r>
            <a:br>
              <a:rPr lang="en-US" dirty="0"/>
            </a:br>
            <a:r>
              <a:rPr lang="en-US" dirty="0"/>
              <a:t>6 responses must have 3 correct responses.</a:t>
            </a:r>
          </a:p>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You can make this field wider if needed. The background color moves with this field. Simply adjust the placement of the response fields to the right to accommodate the wider question field.</a:t>
            </a:r>
          </a:p>
        </p:txBody>
      </p:sp>
      <p:sp>
        <p:nvSpPr>
          <p:cNvPr id="3" name="Choice Header">
            <a:extLst>
              <a:ext uri="{FF2B5EF4-FFF2-40B4-BE49-F238E27FC236}">
                <a16:creationId xmlns:a16="http://schemas.microsoft.com/office/drawing/2014/main" id="{94A86AAC-E12E-4379-82C3-110918D47BB2}"/>
              </a:ext>
            </a:extLst>
          </p:cNvPr>
          <p:cNvSpPr>
            <a:spLocks noGrp="1"/>
          </p:cNvSpPr>
          <p:nvPr>
            <p:ph type="subTitle" idx="13" hasCustomPrompt="1"/>
          </p:nvPr>
        </p:nvSpPr>
        <p:spPr>
          <a:xfrm>
            <a:off x="4581525" y="1008063"/>
            <a:ext cx="847725" cy="323850"/>
          </a:xfrm>
        </p:spPr>
        <p:txBody>
          <a:bodyPr lIns="0" rIns="0">
            <a:noAutofit/>
          </a:bodyPr>
          <a:lstStyle>
            <a:lvl1pPr marL="0" indent="0" algn="ctr">
              <a:buNone/>
              <a:defRPr sz="1800">
                <a:solidFill>
                  <a:schemeClr val="tx2"/>
                </a:solidFill>
              </a:defRPr>
            </a:lvl1pPr>
          </a:lstStyle>
          <a:p>
            <a:pPr lvl="0"/>
            <a:r>
              <a:rPr lang="en-US" dirty="0"/>
              <a:t>Choice</a:t>
            </a:r>
          </a:p>
        </p:txBody>
      </p:sp>
      <p:sp>
        <p:nvSpPr>
          <p:cNvPr id="4" name="Response Header">
            <a:extLst>
              <a:ext uri="{FF2B5EF4-FFF2-40B4-BE49-F238E27FC236}">
                <a16:creationId xmlns:a16="http://schemas.microsoft.com/office/drawing/2014/main" id="{49A546CD-B784-4C60-8DF1-04299A8BD8DC}"/>
              </a:ext>
            </a:extLst>
          </p:cNvPr>
          <p:cNvSpPr>
            <a:spLocks noGrp="1"/>
          </p:cNvSpPr>
          <p:nvPr>
            <p:ph type="subTitle" idx="14" hasCustomPrompt="1"/>
          </p:nvPr>
        </p:nvSpPr>
        <p:spPr>
          <a:xfrm>
            <a:off x="5429250" y="1008063"/>
            <a:ext cx="2457450" cy="323850"/>
          </a:xfrm>
        </p:spPr>
        <p:txBody>
          <a:bodyPr lIns="91440" rIns="0">
            <a:noAutofit/>
          </a:bodyPr>
          <a:lstStyle>
            <a:lvl1pPr marL="0" indent="0" algn="l">
              <a:buNone/>
              <a:defRPr sz="1800">
                <a:solidFill>
                  <a:schemeClr val="tx2"/>
                </a:solidFill>
              </a:defRPr>
            </a:lvl1pPr>
          </a:lstStyle>
          <a:p>
            <a:pPr lvl="0"/>
            <a:r>
              <a:rPr lang="en-US" dirty="0"/>
              <a:t>Response</a:t>
            </a:r>
          </a:p>
        </p:txBody>
      </p:sp>
      <p:sp>
        <p:nvSpPr>
          <p:cNvPr id="9" name="First Resp #">
            <a:extLst>
              <a:ext uri="{FF2B5EF4-FFF2-40B4-BE49-F238E27FC236}">
                <a16:creationId xmlns:a16="http://schemas.microsoft.com/office/drawing/2014/main" id="{DF65B8F8-C411-4217-9956-036774AA94F8}"/>
              </a:ext>
            </a:extLst>
          </p:cNvPr>
          <p:cNvSpPr>
            <a:spLocks noGrp="1"/>
          </p:cNvSpPr>
          <p:nvPr>
            <p:ph type="body" idx="2" hasCustomPrompt="1"/>
          </p:nvPr>
        </p:nvSpPr>
        <p:spPr>
          <a:xfrm>
            <a:off x="4584699" y="1344286"/>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First Resp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29250" y="1344286"/>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2" name="Second Resp #">
            <a:extLst>
              <a:ext uri="{FF2B5EF4-FFF2-40B4-BE49-F238E27FC236}">
                <a16:creationId xmlns:a16="http://schemas.microsoft.com/office/drawing/2014/main" id="{B27347F1-D178-4BA7-947D-9C3316CA7F55}"/>
              </a:ext>
            </a:extLst>
          </p:cNvPr>
          <p:cNvSpPr>
            <a:spLocks noGrp="1"/>
          </p:cNvSpPr>
          <p:nvPr>
            <p:ph type="body" idx="4" hasCustomPrompt="1"/>
          </p:nvPr>
        </p:nvSpPr>
        <p:spPr>
          <a:xfrm>
            <a:off x="4584699" y="2189689"/>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Second Resp Text">
            <a:extLst>
              <a:ext uri="{FF2B5EF4-FFF2-40B4-BE49-F238E27FC236}">
                <a16:creationId xmlns:a16="http://schemas.microsoft.com/office/drawing/2014/main" id="{9762E385-4F68-4D4A-BE57-EDA108A285B5}"/>
              </a:ext>
            </a:extLst>
          </p:cNvPr>
          <p:cNvSpPr>
            <a:spLocks noGrp="1"/>
          </p:cNvSpPr>
          <p:nvPr>
            <p:ph type="body" idx="5" hasCustomPrompt="1"/>
          </p:nvPr>
        </p:nvSpPr>
        <p:spPr>
          <a:xfrm>
            <a:off x="5429250" y="2189689"/>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8" name="Third Resp #">
            <a:extLst>
              <a:ext uri="{FF2B5EF4-FFF2-40B4-BE49-F238E27FC236}">
                <a16:creationId xmlns:a16="http://schemas.microsoft.com/office/drawing/2014/main" id="{2ACAFB9D-8E9C-4408-85E1-A3501374C2E9}"/>
              </a:ext>
            </a:extLst>
          </p:cNvPr>
          <p:cNvSpPr>
            <a:spLocks noGrp="1"/>
          </p:cNvSpPr>
          <p:nvPr>
            <p:ph type="body" idx="6" hasCustomPrompt="1"/>
          </p:nvPr>
        </p:nvSpPr>
        <p:spPr>
          <a:xfrm>
            <a:off x="4584699" y="3035092"/>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35" name="Third Resp Text">
            <a:extLst>
              <a:ext uri="{FF2B5EF4-FFF2-40B4-BE49-F238E27FC236}">
                <a16:creationId xmlns:a16="http://schemas.microsoft.com/office/drawing/2014/main" id="{22884D39-7004-49D5-8E88-C45BE1C9BFCB}"/>
              </a:ext>
            </a:extLst>
          </p:cNvPr>
          <p:cNvSpPr>
            <a:spLocks noGrp="1"/>
          </p:cNvSpPr>
          <p:nvPr>
            <p:ph type="body" idx="7" hasCustomPrompt="1"/>
          </p:nvPr>
        </p:nvSpPr>
        <p:spPr>
          <a:xfrm>
            <a:off x="5429250" y="3035092"/>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2" name="Fourth Resp #">
            <a:extLst>
              <a:ext uri="{FF2B5EF4-FFF2-40B4-BE49-F238E27FC236}">
                <a16:creationId xmlns:a16="http://schemas.microsoft.com/office/drawing/2014/main" id="{310C83DA-41AE-4CBA-AA96-EB5CB2226FCF}"/>
              </a:ext>
            </a:extLst>
          </p:cNvPr>
          <p:cNvSpPr>
            <a:spLocks noGrp="1"/>
          </p:cNvSpPr>
          <p:nvPr>
            <p:ph type="body" idx="8" hasCustomPrompt="1"/>
          </p:nvPr>
        </p:nvSpPr>
        <p:spPr>
          <a:xfrm>
            <a:off x="4584699" y="3880495"/>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1" name="Fourth Resp Text">
            <a:extLst>
              <a:ext uri="{FF2B5EF4-FFF2-40B4-BE49-F238E27FC236}">
                <a16:creationId xmlns:a16="http://schemas.microsoft.com/office/drawing/2014/main" id="{AEE05FA0-DD58-4D0B-A7E0-EAC7B789E7A7}"/>
              </a:ext>
            </a:extLst>
          </p:cNvPr>
          <p:cNvSpPr>
            <a:spLocks noGrp="1"/>
          </p:cNvSpPr>
          <p:nvPr>
            <p:ph type="body" idx="9" hasCustomPrompt="1"/>
          </p:nvPr>
        </p:nvSpPr>
        <p:spPr>
          <a:xfrm>
            <a:off x="5429250" y="3880495"/>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4" name="Fifth Resp #">
            <a:extLst>
              <a:ext uri="{FF2B5EF4-FFF2-40B4-BE49-F238E27FC236}">
                <a16:creationId xmlns:a16="http://schemas.microsoft.com/office/drawing/2014/main" id="{B6D2D170-961D-4140-B087-C6CFDF7BBD75}"/>
              </a:ext>
            </a:extLst>
          </p:cNvPr>
          <p:cNvSpPr>
            <a:spLocks noGrp="1"/>
          </p:cNvSpPr>
          <p:nvPr>
            <p:ph type="body" idx="10" hasCustomPrompt="1"/>
          </p:nvPr>
        </p:nvSpPr>
        <p:spPr>
          <a:xfrm>
            <a:off x="4584699" y="4725898"/>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3" name="Fifth Resp Text">
            <a:extLst>
              <a:ext uri="{FF2B5EF4-FFF2-40B4-BE49-F238E27FC236}">
                <a16:creationId xmlns:a16="http://schemas.microsoft.com/office/drawing/2014/main" id="{B428E384-92E9-495A-9CAE-E33E3164F939}"/>
              </a:ext>
            </a:extLst>
          </p:cNvPr>
          <p:cNvSpPr>
            <a:spLocks noGrp="1"/>
          </p:cNvSpPr>
          <p:nvPr>
            <p:ph type="body" idx="11" hasCustomPrompt="1"/>
          </p:nvPr>
        </p:nvSpPr>
        <p:spPr>
          <a:xfrm>
            <a:off x="5429250" y="4725898"/>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6" name="Sixth Resp #">
            <a:extLst>
              <a:ext uri="{FF2B5EF4-FFF2-40B4-BE49-F238E27FC236}">
                <a16:creationId xmlns:a16="http://schemas.microsoft.com/office/drawing/2014/main" id="{DC41B7B5-B438-4885-90AE-758ABF2CA9F9}"/>
              </a:ext>
            </a:extLst>
          </p:cNvPr>
          <p:cNvSpPr>
            <a:spLocks noGrp="1"/>
          </p:cNvSpPr>
          <p:nvPr>
            <p:ph type="body" idx="12" hasCustomPrompt="1"/>
          </p:nvPr>
        </p:nvSpPr>
        <p:spPr>
          <a:xfrm>
            <a:off x="4584699" y="5571303"/>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5" name="Sixth Resp Text">
            <a:extLst>
              <a:ext uri="{FF2B5EF4-FFF2-40B4-BE49-F238E27FC236}">
                <a16:creationId xmlns:a16="http://schemas.microsoft.com/office/drawing/2014/main" id="{09F72B28-4CF6-4FD1-BA4A-5A98215324E2}"/>
              </a:ext>
            </a:extLst>
          </p:cNvPr>
          <p:cNvSpPr>
            <a:spLocks noGrp="1"/>
          </p:cNvSpPr>
          <p:nvPr>
            <p:ph type="body" idx="13" hasCustomPrompt="1"/>
          </p:nvPr>
        </p:nvSpPr>
        <p:spPr>
          <a:xfrm>
            <a:off x="5429250" y="5571303"/>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11373634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KC-Vertical-Answer">
    <p:bg>
      <p:bgPr>
        <a:solidFill>
          <a:schemeClr val="bg1"/>
        </a:solidFill>
        <a:effectLst/>
      </p:bgPr>
    </p:bg>
    <p:spTree>
      <p:nvGrpSpPr>
        <p:cNvPr id="1" name=""/>
        <p:cNvGrpSpPr/>
        <p:nvPr/>
      </p:nvGrpSpPr>
      <p:grpSpPr>
        <a:xfrm>
          <a:off x="0" y="0"/>
          <a:ext cx="0" cy="0"/>
          <a:chOff x="0" y="0"/>
          <a:chExt cx="0" cy="0"/>
        </a:xfrm>
      </p:grpSpPr>
      <p:grpSp>
        <p:nvGrpSpPr>
          <p:cNvPr id="12" name="Background Images">
            <a:extLst>
              <a:ext uri="{FF2B5EF4-FFF2-40B4-BE49-F238E27FC236}">
                <a16:creationId xmlns:a16="http://schemas.microsoft.com/office/drawing/2014/main" id="{9D893736-31CD-4275-8671-3253868EBB81}"/>
              </a:ext>
            </a:extLst>
          </p:cNvPr>
          <p:cNvGrpSpPr/>
          <p:nvPr/>
        </p:nvGrpSpPr>
        <p:grpSpPr>
          <a:xfrm>
            <a:off x="0" y="1"/>
            <a:ext cx="12192000" cy="6858000"/>
            <a:chOff x="0" y="1"/>
            <a:chExt cx="12192000" cy="6858000"/>
          </a:xfrm>
        </p:grpSpPr>
        <p:sp>
          <p:nvSpPr>
            <p:cNvPr id="13" name="BKG-TP">
              <a:extLst>
                <a:ext uri="{FF2B5EF4-FFF2-40B4-BE49-F238E27FC236}">
                  <a16:creationId xmlns:a16="http://schemas.microsoft.com/office/drawing/2014/main" id="{BF122BEF-CA51-4B5F-A9D2-5B4722001489}"/>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KG-RT">
              <a:extLst>
                <a:ext uri="{FF2B5EF4-FFF2-40B4-BE49-F238E27FC236}">
                  <a16:creationId xmlns:a16="http://schemas.microsoft.com/office/drawing/2014/main" id="{80E3899F-10AE-440C-9957-5E3536890A76}"/>
                </a:ext>
                <a:ext uri="{C183D7F6-B498-43B3-948B-1728B52AA6E4}">
                  <adec:decorative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16" name="AWS Logo">
              <a:extLst>
                <a:ext uri="{FF2B5EF4-FFF2-40B4-BE49-F238E27FC236}">
                  <a16:creationId xmlns:a16="http://schemas.microsoft.com/office/drawing/2014/main" id="{AFED23B7-B88C-4046-B460-7E08C859BC7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17" name="Copyright">
              <a:extLst>
                <a:ext uri="{FF2B5EF4-FFF2-40B4-BE49-F238E27FC236}">
                  <a16:creationId xmlns:a16="http://schemas.microsoft.com/office/drawing/2014/main" id="{6102431F-55CF-4F10-BCE6-9666CEA4F8C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1"/>
                </a:solidFill>
              </a:defRPr>
            </a:lvl1pPr>
          </a:lstStyle>
          <a:p>
            <a:r>
              <a:rPr lang="en-US" dirty="0"/>
              <a:t>Answer and explanation</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9" y="1005356"/>
            <a:ext cx="4401650" cy="5429386"/>
          </a:xfrm>
        </p:spPr>
        <p:txBody>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3" name="AnswerHeader">
            <a:extLst>
              <a:ext uri="{FF2B5EF4-FFF2-40B4-BE49-F238E27FC236}">
                <a16:creationId xmlns:a16="http://schemas.microsoft.com/office/drawing/2014/main" id="{7C8472BF-3681-4E98-B87B-5FA7A5C19359}"/>
              </a:ext>
            </a:extLst>
          </p:cNvPr>
          <p:cNvSpPr>
            <a:spLocks noGrp="1"/>
          </p:cNvSpPr>
          <p:nvPr>
            <p:ph type="subTitle" idx="4" hasCustomPrompt="1"/>
          </p:nvPr>
        </p:nvSpPr>
        <p:spPr>
          <a:xfrm>
            <a:off x="4580888" y="1020685"/>
            <a:ext cx="7611111" cy="400050"/>
          </a:xfrm>
          <a:solidFill>
            <a:schemeClr val="accent2"/>
          </a:solidFill>
        </p:spPr>
        <p:txBody>
          <a:bodyPr lIns="91440">
            <a:noAutofit/>
          </a:bodyPr>
          <a:lstStyle>
            <a:lvl1pPr marL="0" indent="0">
              <a:buNone/>
              <a:defRPr sz="2000"/>
            </a:lvl1pPr>
          </a:lstStyle>
          <a:p>
            <a:pPr lvl="0"/>
            <a:r>
              <a:rPr lang="en-US" dirty="0"/>
              <a:t>Enter “The correct response is x”</a:t>
            </a:r>
          </a:p>
        </p:txBody>
      </p:sp>
      <p:sp>
        <p:nvSpPr>
          <p:cNvPr id="8" name="Answer Text">
            <a:extLst>
              <a:ext uri="{FF2B5EF4-FFF2-40B4-BE49-F238E27FC236}">
                <a16:creationId xmlns:a16="http://schemas.microsoft.com/office/drawing/2014/main" id="{FFCADE15-0CD9-4F7B-9FFC-6A2C71B4D226}"/>
              </a:ext>
            </a:extLst>
          </p:cNvPr>
          <p:cNvSpPr>
            <a:spLocks noGrp="1"/>
          </p:cNvSpPr>
          <p:nvPr>
            <p:ph type="body" idx="2" hasCustomPrompt="1"/>
          </p:nvPr>
        </p:nvSpPr>
        <p:spPr>
          <a:xfrm>
            <a:off x="4886326" y="1420597"/>
            <a:ext cx="7267614" cy="4955378"/>
          </a:xfrm>
          <a:solidFill>
            <a:schemeClr val="bg1"/>
          </a:solidFill>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15909159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QA-Horizontal">
    <p:bg>
      <p:bgPr>
        <a:solidFill>
          <a:schemeClr val="bg1"/>
        </a:solidFill>
        <a:effectLst/>
      </p:bgPr>
    </p:bg>
    <p:spTree>
      <p:nvGrpSpPr>
        <p:cNvPr id="1" name=""/>
        <p:cNvGrpSpPr/>
        <p:nvPr/>
      </p:nvGrpSpPr>
      <p:grpSpPr>
        <a:xfrm>
          <a:off x="0" y="0"/>
          <a:ext cx="0" cy="0"/>
          <a:chOff x="0" y="0"/>
          <a:chExt cx="0" cy="0"/>
        </a:xfrm>
      </p:grpSpPr>
      <p:grpSp>
        <p:nvGrpSpPr>
          <p:cNvPr id="19" name="Background Images">
            <a:extLst>
              <a:ext uri="{FF2B5EF4-FFF2-40B4-BE49-F238E27FC236}">
                <a16:creationId xmlns:a16="http://schemas.microsoft.com/office/drawing/2014/main" id="{18C277CC-8FC8-4D78-AB63-9513759C0783}"/>
              </a:ext>
            </a:extLst>
          </p:cNvPr>
          <p:cNvGrpSpPr/>
          <p:nvPr/>
        </p:nvGrpSpPr>
        <p:grpSpPr>
          <a:xfrm>
            <a:off x="0" y="1"/>
            <a:ext cx="12192000" cy="6858000"/>
            <a:chOff x="0" y="1"/>
            <a:chExt cx="12192000" cy="6858000"/>
          </a:xfrm>
        </p:grpSpPr>
        <p:sp>
          <p:nvSpPr>
            <p:cNvPr id="20" name="BKG-TP">
              <a:extLst>
                <a:ext uri="{FF2B5EF4-FFF2-40B4-BE49-F238E27FC236}">
                  <a16:creationId xmlns:a16="http://schemas.microsoft.com/office/drawing/2014/main" id="{1C269943-78A1-4304-AE96-B1F32EC214E6}"/>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AWS Logo">
              <a:extLst>
                <a:ext uri="{FF2B5EF4-FFF2-40B4-BE49-F238E27FC236}">
                  <a16:creationId xmlns:a16="http://schemas.microsoft.com/office/drawing/2014/main" id="{A49D8E1E-772D-46F7-9ACE-C06929884B0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23" name="Copyright">
              <a:extLst>
                <a:ext uri="{FF2B5EF4-FFF2-40B4-BE49-F238E27FC236}">
                  <a16:creationId xmlns:a16="http://schemas.microsoft.com/office/drawing/2014/main" id="{2268572E-7A9B-498D-A37E-CFD2934B7AC2}"/>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11774410" cy="825473"/>
          </a:xfrm>
        </p:spPr>
        <p:txBody>
          <a:bodyPr/>
          <a:lstStyle>
            <a:lvl1pPr>
              <a:defRPr>
                <a:solidFill>
                  <a:schemeClr val="bg1"/>
                </a:solidFill>
              </a:defRPr>
            </a:lvl1pPr>
          </a:lstStyle>
          <a:p>
            <a:r>
              <a:rPr lang="en-US" dirty="0"/>
              <a:t>Answer and explanation</a:t>
            </a:r>
          </a:p>
        </p:txBody>
      </p:sp>
      <p:sp>
        <p:nvSpPr>
          <p:cNvPr id="7" name="Question 1">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8" y="118549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8" name="Answer Text 1">
            <a:extLst>
              <a:ext uri="{FF2B5EF4-FFF2-40B4-BE49-F238E27FC236}">
                <a16:creationId xmlns:a16="http://schemas.microsoft.com/office/drawing/2014/main" id="{FFCADE15-0CD9-4F7B-9FFC-6A2C71B4D226}"/>
              </a:ext>
            </a:extLst>
          </p:cNvPr>
          <p:cNvSpPr>
            <a:spLocks noGrp="1"/>
          </p:cNvSpPr>
          <p:nvPr>
            <p:ph type="body" idx="2" hasCustomPrompt="1"/>
          </p:nvPr>
        </p:nvSpPr>
        <p:spPr>
          <a:xfrm>
            <a:off x="5651500" y="118549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2" name="Question 2">
            <a:extLst>
              <a:ext uri="{FF2B5EF4-FFF2-40B4-BE49-F238E27FC236}">
                <a16:creationId xmlns:a16="http://schemas.microsoft.com/office/drawing/2014/main" id="{2733FE88-66AC-4110-B77F-059B3D638C2E}"/>
              </a:ext>
            </a:extLst>
          </p:cNvPr>
          <p:cNvSpPr>
            <a:spLocks noGrp="1"/>
          </p:cNvSpPr>
          <p:nvPr>
            <p:ph type="body" idx="21" hasCustomPrompt="1"/>
          </p:nvPr>
        </p:nvSpPr>
        <p:spPr>
          <a:xfrm>
            <a:off x="179237" y="2526456"/>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3" name="Answer Text 2">
            <a:extLst>
              <a:ext uri="{FF2B5EF4-FFF2-40B4-BE49-F238E27FC236}">
                <a16:creationId xmlns:a16="http://schemas.microsoft.com/office/drawing/2014/main" id="{E33DAA71-DCA3-491A-8A97-143BF1813197}"/>
              </a:ext>
            </a:extLst>
          </p:cNvPr>
          <p:cNvSpPr>
            <a:spLocks noGrp="1"/>
          </p:cNvSpPr>
          <p:nvPr>
            <p:ph type="body" idx="22" hasCustomPrompt="1"/>
          </p:nvPr>
        </p:nvSpPr>
        <p:spPr>
          <a:xfrm>
            <a:off x="5651499" y="2526456"/>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4" name="Question 3">
            <a:extLst>
              <a:ext uri="{FF2B5EF4-FFF2-40B4-BE49-F238E27FC236}">
                <a16:creationId xmlns:a16="http://schemas.microsoft.com/office/drawing/2014/main" id="{85011FB9-28FB-42F5-8639-AFB8DE09EDB0}"/>
              </a:ext>
            </a:extLst>
          </p:cNvPr>
          <p:cNvSpPr>
            <a:spLocks noGrp="1"/>
          </p:cNvSpPr>
          <p:nvPr>
            <p:ph type="body" idx="23" hasCustomPrompt="1"/>
          </p:nvPr>
        </p:nvSpPr>
        <p:spPr>
          <a:xfrm>
            <a:off x="179237" y="3883100"/>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6" name="Answer Text 3">
            <a:extLst>
              <a:ext uri="{FF2B5EF4-FFF2-40B4-BE49-F238E27FC236}">
                <a16:creationId xmlns:a16="http://schemas.microsoft.com/office/drawing/2014/main" id="{BBA625A9-591B-4F80-B2C0-C8B9B7ED58AF}"/>
              </a:ext>
            </a:extLst>
          </p:cNvPr>
          <p:cNvSpPr>
            <a:spLocks noGrp="1"/>
          </p:cNvSpPr>
          <p:nvPr>
            <p:ph type="body" idx="24" hasCustomPrompt="1"/>
          </p:nvPr>
        </p:nvSpPr>
        <p:spPr>
          <a:xfrm>
            <a:off x="5651499" y="3883100"/>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7" name="Question 4">
            <a:extLst>
              <a:ext uri="{FF2B5EF4-FFF2-40B4-BE49-F238E27FC236}">
                <a16:creationId xmlns:a16="http://schemas.microsoft.com/office/drawing/2014/main" id="{94FE6022-0B4D-44CE-B9CB-F3EF8689FC0E}"/>
              </a:ext>
            </a:extLst>
          </p:cNvPr>
          <p:cNvSpPr>
            <a:spLocks noGrp="1"/>
          </p:cNvSpPr>
          <p:nvPr>
            <p:ph type="body" idx="25" hasCustomPrompt="1"/>
          </p:nvPr>
        </p:nvSpPr>
        <p:spPr>
          <a:xfrm>
            <a:off x="179236" y="523955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8" name="Answer Text 4">
            <a:extLst>
              <a:ext uri="{FF2B5EF4-FFF2-40B4-BE49-F238E27FC236}">
                <a16:creationId xmlns:a16="http://schemas.microsoft.com/office/drawing/2014/main" id="{A6B202E1-04E5-4362-96B3-ED5EF312171C}"/>
              </a:ext>
            </a:extLst>
          </p:cNvPr>
          <p:cNvSpPr>
            <a:spLocks noGrp="1"/>
          </p:cNvSpPr>
          <p:nvPr>
            <p:ph type="body" idx="26" hasCustomPrompt="1"/>
          </p:nvPr>
        </p:nvSpPr>
        <p:spPr>
          <a:xfrm>
            <a:off x="5651498" y="523955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628332078"/>
      </p:ext>
    </p:extLst>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KC-Horizontal-Question">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E9CD1AC9-3AAD-4061-9815-CA2A755752E2}"/>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E0B6FD1A-B839-4C89-A4D5-3B9A5AA24C31}"/>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BKG-BM">
              <a:extLst>
                <a:ext uri="{FF2B5EF4-FFF2-40B4-BE49-F238E27FC236}">
                  <a16:creationId xmlns:a16="http://schemas.microsoft.com/office/drawing/2014/main" id="{71CA29FE-029C-470F-8B2A-DE98B38B26DF}"/>
                </a:ext>
                <a:ext uri="{C183D7F6-B498-43B3-948B-1728B52AA6E4}">
                  <adec:decorative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8B560738-A5A3-492F-8E11-B91E6716C30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9728"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dirty="0"/>
              <a:t>Question and Responses</a:t>
            </a:r>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3" name="Choice Header">
            <a:extLst>
              <a:ext uri="{FF2B5EF4-FFF2-40B4-BE49-F238E27FC236}">
                <a16:creationId xmlns:a16="http://schemas.microsoft.com/office/drawing/2014/main" id="{819C768D-12EC-41EC-9F85-ED13A7CA6D52}"/>
              </a:ext>
            </a:extLst>
          </p:cNvPr>
          <p:cNvSpPr>
            <a:spLocks noGrp="1"/>
          </p:cNvSpPr>
          <p:nvPr>
            <p:ph type="subTitle" idx="13" hasCustomPrompt="1"/>
          </p:nvPr>
        </p:nvSpPr>
        <p:spPr>
          <a:xfrm>
            <a:off x="0" y="2109788"/>
            <a:ext cx="887413" cy="317500"/>
          </a:xfrm>
          <a:solidFill>
            <a:schemeClr val="accent2"/>
          </a:solidFill>
          <a:ln>
            <a:noFill/>
          </a:ln>
        </p:spPr>
        <p:txBody>
          <a:bodyPr lIns="0" rIns="0">
            <a:noAutofit/>
          </a:bodyPr>
          <a:lstStyle>
            <a:lvl1pPr marL="0" indent="0" algn="ctr">
              <a:buNone/>
              <a:defRPr sz="1800">
                <a:solidFill>
                  <a:schemeClr val="tx2"/>
                </a:solidFill>
              </a:defRPr>
            </a:lvl1pPr>
          </a:lstStyle>
          <a:p>
            <a:pPr lvl="0"/>
            <a:r>
              <a:rPr lang="en-US" dirty="0"/>
              <a:t>Choice</a:t>
            </a:r>
          </a:p>
        </p:txBody>
      </p:sp>
      <p:sp>
        <p:nvSpPr>
          <p:cNvPr id="4" name="Response Header">
            <a:extLst>
              <a:ext uri="{FF2B5EF4-FFF2-40B4-BE49-F238E27FC236}">
                <a16:creationId xmlns:a16="http://schemas.microsoft.com/office/drawing/2014/main" id="{AFAAB670-BBCA-4429-9F6C-C9ABD61E6B0C}"/>
              </a:ext>
            </a:extLst>
          </p:cNvPr>
          <p:cNvSpPr>
            <a:spLocks noGrp="1"/>
          </p:cNvSpPr>
          <p:nvPr>
            <p:ph type="subTitle" idx="14" hasCustomPrompt="1"/>
          </p:nvPr>
        </p:nvSpPr>
        <p:spPr>
          <a:xfrm>
            <a:off x="907950" y="2109788"/>
            <a:ext cx="11284050" cy="317500"/>
          </a:xfrm>
          <a:solidFill>
            <a:schemeClr val="accent2"/>
          </a:solidFill>
          <a:ln>
            <a:noFill/>
          </a:ln>
        </p:spPr>
        <p:txBody>
          <a:bodyPr lIns="91440" rIns="0">
            <a:noAutofit/>
          </a:bodyPr>
          <a:lstStyle>
            <a:lvl1pPr marL="0" indent="0" algn="l">
              <a:buNone/>
              <a:defRPr sz="1800">
                <a:solidFill>
                  <a:schemeClr val="tx2"/>
                </a:solidFill>
              </a:defRPr>
            </a:lvl1pPr>
          </a:lstStyle>
          <a:p>
            <a:pPr lvl="0"/>
            <a:r>
              <a:rPr lang="en-US" dirty="0"/>
              <a:t>Response</a:t>
            </a:r>
          </a:p>
        </p:txBody>
      </p:sp>
      <p:sp>
        <p:nvSpPr>
          <p:cNvPr id="9" name="First Resp #">
            <a:extLst>
              <a:ext uri="{FF2B5EF4-FFF2-40B4-BE49-F238E27FC236}">
                <a16:creationId xmlns:a16="http://schemas.microsoft.com/office/drawing/2014/main" id="{B4EC449C-918E-4AF9-9E90-0E8D47CF3DD9}"/>
              </a:ext>
            </a:extLst>
          </p:cNvPr>
          <p:cNvSpPr>
            <a:spLocks noGrp="1"/>
          </p:cNvSpPr>
          <p:nvPr>
            <p:ph type="body" idx="2" hasCustomPrompt="1"/>
          </p:nvPr>
        </p:nvSpPr>
        <p:spPr>
          <a:xfrm>
            <a:off x="1" y="2427252"/>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First Resp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427252"/>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2" name="Second Resp #">
            <a:extLst>
              <a:ext uri="{FF2B5EF4-FFF2-40B4-BE49-F238E27FC236}">
                <a16:creationId xmlns:a16="http://schemas.microsoft.com/office/drawing/2014/main" id="{05FFB414-A546-4A6C-B7E8-B6D9C7AC88C9}"/>
              </a:ext>
            </a:extLst>
          </p:cNvPr>
          <p:cNvSpPr>
            <a:spLocks noGrp="1"/>
          </p:cNvSpPr>
          <p:nvPr>
            <p:ph type="body" idx="4" hasCustomPrompt="1"/>
          </p:nvPr>
        </p:nvSpPr>
        <p:spPr>
          <a:xfrm>
            <a:off x="1" y="310073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Second Resp Text">
            <a:extLst>
              <a:ext uri="{FF2B5EF4-FFF2-40B4-BE49-F238E27FC236}">
                <a16:creationId xmlns:a16="http://schemas.microsoft.com/office/drawing/2014/main" id="{840EA72F-053D-43C4-A0AA-4F71D345F1E1}"/>
              </a:ext>
            </a:extLst>
          </p:cNvPr>
          <p:cNvSpPr>
            <a:spLocks noGrp="1"/>
          </p:cNvSpPr>
          <p:nvPr>
            <p:ph type="body" idx="5" hasCustomPrompt="1"/>
          </p:nvPr>
        </p:nvSpPr>
        <p:spPr>
          <a:xfrm>
            <a:off x="907950" y="310073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8" name="Third Resp #">
            <a:extLst>
              <a:ext uri="{FF2B5EF4-FFF2-40B4-BE49-F238E27FC236}">
                <a16:creationId xmlns:a16="http://schemas.microsoft.com/office/drawing/2014/main" id="{F00955FE-A162-474C-BFF8-0AB0FBF10130}"/>
              </a:ext>
            </a:extLst>
          </p:cNvPr>
          <p:cNvSpPr>
            <a:spLocks noGrp="1"/>
          </p:cNvSpPr>
          <p:nvPr>
            <p:ph type="body" idx="6" hasCustomPrompt="1"/>
          </p:nvPr>
        </p:nvSpPr>
        <p:spPr>
          <a:xfrm>
            <a:off x="1" y="3774216"/>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35" name="Third Resp Text">
            <a:extLst>
              <a:ext uri="{FF2B5EF4-FFF2-40B4-BE49-F238E27FC236}">
                <a16:creationId xmlns:a16="http://schemas.microsoft.com/office/drawing/2014/main" id="{55974934-D7D0-4C4C-B76C-558C1028590E}"/>
              </a:ext>
            </a:extLst>
          </p:cNvPr>
          <p:cNvSpPr>
            <a:spLocks noGrp="1"/>
          </p:cNvSpPr>
          <p:nvPr>
            <p:ph type="body" idx="7" hasCustomPrompt="1"/>
          </p:nvPr>
        </p:nvSpPr>
        <p:spPr>
          <a:xfrm>
            <a:off x="907950" y="3774216"/>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2" name="Fourth Resp #">
            <a:extLst>
              <a:ext uri="{FF2B5EF4-FFF2-40B4-BE49-F238E27FC236}">
                <a16:creationId xmlns:a16="http://schemas.microsoft.com/office/drawing/2014/main" id="{9A682F4A-836A-42BD-B18F-482CDD9FE392}"/>
              </a:ext>
            </a:extLst>
          </p:cNvPr>
          <p:cNvSpPr>
            <a:spLocks noGrp="1"/>
          </p:cNvSpPr>
          <p:nvPr>
            <p:ph type="body" idx="8" hasCustomPrompt="1"/>
          </p:nvPr>
        </p:nvSpPr>
        <p:spPr>
          <a:xfrm>
            <a:off x="1" y="4447698"/>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1" name="Fourth Resp Text">
            <a:extLst>
              <a:ext uri="{FF2B5EF4-FFF2-40B4-BE49-F238E27FC236}">
                <a16:creationId xmlns:a16="http://schemas.microsoft.com/office/drawing/2014/main" id="{2A075B8F-DFA0-46B1-A70C-B12937892D4B}"/>
              </a:ext>
            </a:extLst>
          </p:cNvPr>
          <p:cNvSpPr>
            <a:spLocks noGrp="1"/>
          </p:cNvSpPr>
          <p:nvPr>
            <p:ph type="body" idx="9" hasCustomPrompt="1"/>
          </p:nvPr>
        </p:nvSpPr>
        <p:spPr>
          <a:xfrm>
            <a:off x="907950" y="4447698"/>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4" name="Fifth Resp #">
            <a:extLst>
              <a:ext uri="{FF2B5EF4-FFF2-40B4-BE49-F238E27FC236}">
                <a16:creationId xmlns:a16="http://schemas.microsoft.com/office/drawing/2014/main" id="{B3A4AC8A-DBAB-477E-8F79-6EFB6340CE48}"/>
              </a:ext>
            </a:extLst>
          </p:cNvPr>
          <p:cNvSpPr>
            <a:spLocks noGrp="1"/>
          </p:cNvSpPr>
          <p:nvPr>
            <p:ph type="body" idx="10" hasCustomPrompt="1"/>
          </p:nvPr>
        </p:nvSpPr>
        <p:spPr>
          <a:xfrm>
            <a:off x="1" y="5121180"/>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3" name="Fifth Resp Text">
            <a:extLst>
              <a:ext uri="{FF2B5EF4-FFF2-40B4-BE49-F238E27FC236}">
                <a16:creationId xmlns:a16="http://schemas.microsoft.com/office/drawing/2014/main" id="{0B4A450D-E822-44AA-8298-11D531D74483}"/>
              </a:ext>
            </a:extLst>
          </p:cNvPr>
          <p:cNvSpPr>
            <a:spLocks noGrp="1"/>
          </p:cNvSpPr>
          <p:nvPr>
            <p:ph type="body" idx="11" hasCustomPrompt="1"/>
          </p:nvPr>
        </p:nvSpPr>
        <p:spPr>
          <a:xfrm>
            <a:off x="907950" y="5121180"/>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6" name="Sixth Resp #">
            <a:extLst>
              <a:ext uri="{FF2B5EF4-FFF2-40B4-BE49-F238E27FC236}">
                <a16:creationId xmlns:a16="http://schemas.microsoft.com/office/drawing/2014/main" id="{4075988B-8657-4CA4-A4CB-EAEA7B298681}"/>
              </a:ext>
            </a:extLst>
          </p:cNvPr>
          <p:cNvSpPr>
            <a:spLocks noGrp="1"/>
          </p:cNvSpPr>
          <p:nvPr>
            <p:ph type="body" idx="12" hasCustomPrompt="1"/>
          </p:nvPr>
        </p:nvSpPr>
        <p:spPr>
          <a:xfrm>
            <a:off x="1" y="579466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5" name="Sixth Resp Text">
            <a:extLst>
              <a:ext uri="{FF2B5EF4-FFF2-40B4-BE49-F238E27FC236}">
                <a16:creationId xmlns:a16="http://schemas.microsoft.com/office/drawing/2014/main" id="{327445DD-9D42-491C-969B-C7919BE2E3F0}"/>
              </a:ext>
            </a:extLst>
          </p:cNvPr>
          <p:cNvSpPr>
            <a:spLocks noGrp="1"/>
          </p:cNvSpPr>
          <p:nvPr>
            <p:ph type="body" idx="13" hasCustomPrompt="1"/>
          </p:nvPr>
        </p:nvSpPr>
        <p:spPr>
          <a:xfrm>
            <a:off x="907950" y="579466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2283740714"/>
      </p:ext>
    </p:extLst>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KC-Horizontal-Answer">
    <p:bg>
      <p:bgPr>
        <a:solidFill>
          <a:schemeClr val="bg1"/>
        </a:solidFill>
        <a:effectLst/>
      </p:bgPr>
    </p:bg>
    <p:spTree>
      <p:nvGrpSpPr>
        <p:cNvPr id="1" name=""/>
        <p:cNvGrpSpPr/>
        <p:nvPr/>
      </p:nvGrpSpPr>
      <p:grpSpPr>
        <a:xfrm>
          <a:off x="0" y="0"/>
          <a:ext cx="0" cy="0"/>
          <a:chOff x="0" y="0"/>
          <a:chExt cx="0" cy="0"/>
        </a:xfrm>
      </p:grpSpPr>
      <p:grpSp>
        <p:nvGrpSpPr>
          <p:cNvPr id="5" name="Background Images">
            <a:extLst>
              <a:ext uri="{FF2B5EF4-FFF2-40B4-BE49-F238E27FC236}">
                <a16:creationId xmlns:a16="http://schemas.microsoft.com/office/drawing/2014/main" id="{9AC63EDD-BEE2-404E-8399-2AA11023CDAB}"/>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7A68BE18-C9FD-4D64-BD55-20302868F06E}"/>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BKG-BM">
              <a:extLst>
                <a:ext uri="{FF2B5EF4-FFF2-40B4-BE49-F238E27FC236}">
                  <a16:creationId xmlns:a16="http://schemas.microsoft.com/office/drawing/2014/main" id="{31622DCA-CB0C-4601-9C65-55CE8CDC7503}"/>
                </a:ext>
                <a:ext uri="{C183D7F6-B498-43B3-948B-1728B52AA6E4}">
                  <adec:decorative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AWS Logo">
              <a:extLst>
                <a:ext uri="{FF2B5EF4-FFF2-40B4-BE49-F238E27FC236}">
                  <a16:creationId xmlns:a16="http://schemas.microsoft.com/office/drawing/2014/main" id="{18A3C304-3B7F-434E-99A7-8B8C386B4EF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6233"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Answer Number">
            <a:extLst>
              <a:ext uri="{FF2B5EF4-FFF2-40B4-BE49-F238E27FC236}">
                <a16:creationId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dirty="0"/>
              <a:t>Answer and explanation</a:t>
            </a:r>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3" name="Answer Header">
            <a:extLst>
              <a:ext uri="{FF2B5EF4-FFF2-40B4-BE49-F238E27FC236}">
                <a16:creationId xmlns:a16="http://schemas.microsoft.com/office/drawing/2014/main" id="{4CF18732-63A0-43A6-B5E9-C4F74190ED76}"/>
              </a:ext>
            </a:extLst>
          </p:cNvPr>
          <p:cNvSpPr>
            <a:spLocks noGrp="1"/>
          </p:cNvSpPr>
          <p:nvPr>
            <p:ph type="subTitle" idx="4" hasCustomPrompt="1"/>
          </p:nvPr>
        </p:nvSpPr>
        <p:spPr>
          <a:xfrm>
            <a:off x="0" y="2114550"/>
            <a:ext cx="12192000" cy="400050"/>
          </a:xfrm>
          <a:solidFill>
            <a:schemeClr val="accent2"/>
          </a:solidFill>
        </p:spPr>
        <p:txBody>
          <a:bodyPr lIns="228600">
            <a:noAutofit/>
          </a:bodyPr>
          <a:lstStyle>
            <a:lvl1pPr marL="0" indent="0">
              <a:buNone/>
              <a:defRPr sz="2000"/>
            </a:lvl1pPr>
          </a:lstStyle>
          <a:p>
            <a:pPr lvl="0"/>
            <a:r>
              <a:rPr lang="en-US" dirty="0"/>
              <a:t>Enter “The correct response is x”</a:t>
            </a:r>
          </a:p>
        </p:txBody>
      </p:sp>
      <p:sp>
        <p:nvSpPr>
          <p:cNvPr id="8" name="Answer Text">
            <a:extLst>
              <a:ext uri="{FF2B5EF4-FFF2-40B4-BE49-F238E27FC236}">
                <a16:creationId xmlns:a16="http://schemas.microsoft.com/office/drawing/2014/main" id="{35CD1FAE-5D7E-4F04-B017-89D4732E2444}"/>
              </a:ext>
            </a:extLst>
          </p:cNvPr>
          <p:cNvSpPr>
            <a:spLocks noGrp="1"/>
          </p:cNvSpPr>
          <p:nvPr>
            <p:ph type="body" idx="2" hasCustomPrompt="1"/>
          </p:nvPr>
        </p:nvSpPr>
        <p:spPr>
          <a:xfrm>
            <a:off x="907950" y="2427252"/>
            <a:ext cx="11245989" cy="4007816"/>
          </a:xfrm>
          <a:solidFill>
            <a:schemeClr val="bg1"/>
          </a:solidFill>
          <a:ln>
            <a:no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280840046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solidFill>
                  <a:schemeClr val="tx2"/>
                </a:solidFill>
              </a:defRPr>
            </a:lvl1pPr>
          </a:lstStyle>
          <a:p>
            <a:r>
              <a:rPr lang="en-US" dirty="0"/>
              <a:t>Title and vertical text layout (international) </a:t>
            </a:r>
          </a:p>
        </p:txBody>
      </p:sp>
      <p:sp>
        <p:nvSpPr>
          <p:cNvPr id="7" name="Content">
            <a:extLst>
              <a:ext uri="{FF2B5EF4-FFF2-40B4-BE49-F238E27FC236}">
                <a16:creationId xmlns:a16="http://schemas.microsoft.com/office/drawing/2014/main" id="{E03519C3-01DC-4A54-BFE9-0527DA2D5160}"/>
              </a:ext>
            </a:extLst>
          </p:cNvPr>
          <p:cNvSpPr>
            <a:spLocks noGrp="1"/>
          </p:cNvSpPr>
          <p:nvPr>
            <p:ph type="body" orient="vert" idx="1" hasCustomPrompt="1"/>
          </p:nvPr>
        </p:nvSpPr>
        <p:spPr>
          <a:xfrm>
            <a:off x="435716" y="1033070"/>
            <a:ext cx="11499253" cy="5389244"/>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7F823AF2-999D-4175-8C01-402CA4924585}"/>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12626930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Vertical Title and Conten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1FDB7DAC-24E1-411C-8D5F-3A7FDF188C1D}"/>
              </a:ext>
            </a:extLst>
          </p:cNvPr>
          <p:cNvSpPr>
            <a:spLocks noGrp="1"/>
          </p:cNvSpPr>
          <p:nvPr>
            <p:ph type="title" hasCustomPrompt="1"/>
          </p:nvPr>
        </p:nvSpPr>
        <p:spPr>
          <a:xfrm rot="5400000">
            <a:off x="8324028" y="2805126"/>
            <a:ext cx="6127095" cy="1132145"/>
          </a:xfrm>
        </p:spPr>
        <p:txBody>
          <a:bodyPr/>
          <a:lstStyle>
            <a:lvl1pPr marL="0" marR="0" indent="0" algn="l" defTabSz="914400" rtl="0" eaLnBrk="1" fontAlgn="auto" latinLnBrk="0" hangingPunct="1">
              <a:lnSpc>
                <a:spcPct val="100000"/>
              </a:lnSpc>
              <a:spcBef>
                <a:spcPct val="0"/>
              </a:spcBef>
              <a:spcAft>
                <a:spcPts val="0"/>
              </a:spcAft>
              <a:buClrTx/>
              <a:buSzTx/>
              <a:buFontTx/>
              <a:buNone/>
              <a:tabLst/>
              <a:defRPr>
                <a:solidFill>
                  <a:schemeClr val="tx2"/>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a:t>Vertical title and text layout (international) </a:t>
            </a:r>
          </a:p>
        </p:txBody>
      </p:sp>
      <p:sp>
        <p:nvSpPr>
          <p:cNvPr id="7" name="Content">
            <a:extLst>
              <a:ext uri="{FF2B5EF4-FFF2-40B4-BE49-F238E27FC236}">
                <a16:creationId xmlns:a16="http://schemas.microsoft.com/office/drawing/2014/main" id="{E03519C3-01DC-4A54-BFE9-0527DA2D5160}"/>
              </a:ext>
            </a:extLst>
          </p:cNvPr>
          <p:cNvSpPr>
            <a:spLocks noGrp="1"/>
          </p:cNvSpPr>
          <p:nvPr>
            <p:ph type="body" orient="vert" idx="1" hasCustomPrompt="1"/>
          </p:nvPr>
        </p:nvSpPr>
        <p:spPr>
          <a:xfrm>
            <a:off x="365760" y="307649"/>
            <a:ext cx="10455743" cy="6127095"/>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A9006E65-0AC6-4AEC-9676-8B754EE037E9}"/>
              </a:ext>
              <a:ext uri="{C183D7F6-B498-43B3-948B-1728B52AA6E4}">
                <adec:decorative xmlns:adec="http://schemas.microsoft.com/office/drawing/2017/decorative" val="1"/>
              </a:ext>
            </a:extLst>
          </p:cNvPr>
          <p:cNvSpPr/>
          <p:nvPr/>
        </p:nvSpPr>
        <p:spPr>
          <a:xfrm rot="5400000">
            <a:off x="7803983" y="3371504"/>
            <a:ext cx="60807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57351735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KC-AcademyQuestion">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E9CD1AC9-3AAD-4061-9815-CA2A755752E2}"/>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92" name="BKG-TP">
              <a:extLst>
                <a:ext uri="{FF2B5EF4-FFF2-40B4-BE49-F238E27FC236}">
                  <a16:creationId xmlns:a16="http://schemas.microsoft.com/office/drawing/2014/main" id="{E0B6FD1A-B839-4C89-A4D5-3B9A5AA24C31}"/>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BKG-BM">
              <a:extLst>
                <a:ext uri="{FF2B5EF4-FFF2-40B4-BE49-F238E27FC236}">
                  <a16:creationId xmlns:a16="http://schemas.microsoft.com/office/drawing/2014/main" id="{71CA29FE-029C-470F-8B2A-DE98B38B26DF}"/>
                </a:ext>
                <a:ext uri="{C183D7F6-B498-43B3-948B-1728B52AA6E4}">
                  <adec:decorative xmlns:adec="http://schemas.microsoft.com/office/drawing/2017/decorative" val="1"/>
                </a:ext>
              </a:extLst>
            </p:cNvPr>
            <p:cNvSpPr/>
            <p:nvPr userDrawn="1"/>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8B560738-A5A3-492F-8E11-B91E6716C30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9728"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B23121D6-781A-4B6C-8D9B-3A8188A614AE}" type="slidenum">
              <a:rPr lang="en-US" smtClean="0"/>
              <a:t>‹#›</a:t>
            </a:fld>
            <a:endParaRPr lang="en-US"/>
          </a:p>
        </p:txBody>
      </p:sp>
      <p:sp>
        <p:nvSpPr>
          <p:cNvPr id="2" name="Question Number">
            <a:extLst>
              <a:ext uri="{FF2B5EF4-FFF2-40B4-BE49-F238E27FC236}">
                <a16:creationId xmlns:a16="http://schemas.microsoft.com/office/drawing/2014/main" id="{1A8961C4-E232-4CFC-9419-572E417488B7}"/>
              </a:ext>
            </a:extLst>
          </p:cNvPr>
          <p:cNvSpPr>
            <a:spLocks noGrp="1"/>
          </p:cNvSpPr>
          <p:nvPr>
            <p:ph type="title"/>
          </p:nvPr>
        </p:nvSpPr>
        <p:spPr>
          <a:xfrm>
            <a:off x="179239" y="179881"/>
            <a:ext cx="11771597" cy="498849"/>
          </a:xfrm>
        </p:spPr>
        <p:txBody>
          <a:bodyPr/>
          <a:lstStyle>
            <a:lvl1pPr>
              <a:defRPr>
                <a:solidFill>
                  <a:schemeClr val="bg1"/>
                </a:solidFill>
              </a:defRPr>
            </a:lvl1pPr>
          </a:lstStyle>
          <a:p>
            <a:endParaRPr lang="en-US" dirty="0"/>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Tree>
    <p:custDataLst>
      <p:tags r:id="rId1"/>
    </p:custDataLst>
    <p:extLst>
      <p:ext uri="{BB962C8B-B14F-4D97-AF65-F5344CB8AC3E}">
        <p14:creationId xmlns:p14="http://schemas.microsoft.com/office/powerpoint/2010/main" val="1164421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nstructor Intro">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BF3DBA0A-EF04-44BD-A704-1C36C47D2821}"/>
              </a:ext>
              <a:ext uri="{C183D7F6-B498-43B3-948B-1728B52AA6E4}">
                <adec:decorative xmlns:adec="http://schemas.microsoft.com/office/drawing/2017/decorative" val="1"/>
              </a:ext>
            </a:extLst>
          </p:cNvPr>
          <p:cNvGrpSpPr/>
          <p:nvPr/>
        </p:nvGrpSpPr>
        <p:grpSpPr>
          <a:xfrm>
            <a:off x="1" y="1"/>
            <a:ext cx="12004925" cy="6858000"/>
            <a:chOff x="1" y="1"/>
            <a:chExt cx="12004925" cy="6858000"/>
          </a:xfrm>
        </p:grpSpPr>
        <p:sp>
          <p:nvSpPr>
            <p:cNvPr id="93" name="BKG-LT">
              <a:extLst>
                <a:ext uri="{FF2B5EF4-FFF2-40B4-BE49-F238E27FC236}">
                  <a16:creationId xmlns:a16="http://schemas.microsoft.com/office/drawing/2014/main" id="{1636AFF1-562B-467D-8DC1-B38C08FBD4C3}"/>
                </a:ext>
                <a:ext uri="{C183D7F6-B498-43B3-948B-1728B52AA6E4}">
                  <adec:decorative xmlns:adec="http://schemas.microsoft.com/office/drawing/2017/decorative" val="1"/>
                </a:ext>
              </a:extLst>
            </p:cNvPr>
            <p:cNvSpPr/>
            <p:nvPr/>
          </p:nvSpPr>
          <p:spPr>
            <a:xfrm>
              <a:off x="1" y="1"/>
              <a:ext cx="59016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TrainingLine">
              <a:extLst>
                <a:ext uri="{FF2B5EF4-FFF2-40B4-BE49-F238E27FC236}">
                  <a16:creationId xmlns:a16="http://schemas.microsoft.com/office/drawing/2014/main" id="{D7310E2A-808D-407A-87D7-C505B238AAE6}"/>
                </a:ext>
                <a:ext uri="{C183D7F6-B498-43B3-948B-1728B52AA6E4}">
                  <adec:decorative xmlns:adec="http://schemas.microsoft.com/office/drawing/2017/decorative" val="1"/>
                </a:ext>
              </a:extLst>
            </p:cNvPr>
            <p:cNvCxnSpPr>
              <a:cxnSpLocks/>
            </p:cNvCxnSpPr>
            <p:nvPr/>
          </p:nvCxnSpPr>
          <p:spPr>
            <a:xfrm>
              <a:off x="198875" y="4775930"/>
              <a:ext cx="5503926" cy="0"/>
            </a:xfrm>
            <a:prstGeom prst="line">
              <a:avLst/>
            </a:prstGeom>
            <a:ln w="38100">
              <a:solidFill>
                <a:schemeClr val="bg2"/>
              </a:solidFill>
            </a:ln>
          </p:spPr>
          <p:style>
            <a:lnRef idx="3">
              <a:schemeClr val="accent3"/>
            </a:lnRef>
            <a:fillRef idx="0">
              <a:schemeClr val="accent3"/>
            </a:fillRef>
            <a:effectRef idx="2">
              <a:schemeClr val="accent3"/>
            </a:effectRef>
            <a:fontRef idx="minor">
              <a:schemeClr val="tx1"/>
            </a:fontRef>
          </p:style>
        </p:cxnSp>
        <p:sp>
          <p:nvSpPr>
            <p:cNvPr id="84" name="BKG-Photo">
              <a:extLst>
                <a:ext uri="{FF2B5EF4-FFF2-40B4-BE49-F238E27FC236}">
                  <a16:creationId xmlns:a16="http://schemas.microsoft.com/office/drawing/2014/main" id="{62D1E38E-9540-4F40-B30D-C4E76EF85FD1}"/>
                </a:ext>
                <a:ext uri="{C183D7F6-B498-43B3-948B-1728B52AA6E4}">
                  <adec:decorative xmlns:adec="http://schemas.microsoft.com/office/drawing/2017/decorative" val="1"/>
                </a:ext>
              </a:extLst>
            </p:cNvPr>
            <p:cNvSpPr/>
            <p:nvPr/>
          </p:nvSpPr>
          <p:spPr>
            <a:xfrm>
              <a:off x="6096000" y="412928"/>
              <a:ext cx="1636776" cy="1636776"/>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InstructorLine">
              <a:extLst>
                <a:ext uri="{FF2B5EF4-FFF2-40B4-BE49-F238E27FC236}">
                  <a16:creationId xmlns:a16="http://schemas.microsoft.com/office/drawing/2014/main" id="{D2B179F5-8754-4804-B83A-9F86A1FABFC5}"/>
                </a:ext>
                <a:ext uri="{C183D7F6-B498-43B3-948B-1728B52AA6E4}">
                  <adec:decorative xmlns:adec="http://schemas.microsoft.com/office/drawing/2017/decorative" val="1"/>
                </a:ext>
              </a:extLst>
            </p:cNvPr>
            <p:cNvCxnSpPr>
              <a:cxnSpLocks/>
            </p:cNvCxnSpPr>
            <p:nvPr/>
          </p:nvCxnSpPr>
          <p:spPr>
            <a:xfrm>
              <a:off x="7715772" y="924231"/>
              <a:ext cx="4289154"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cxnSp>
          <p:nvCxnSpPr>
            <p:cNvPr id="85" name="ConnectLine">
              <a:extLst>
                <a:ext uri="{FF2B5EF4-FFF2-40B4-BE49-F238E27FC236}">
                  <a16:creationId xmlns:a16="http://schemas.microsoft.com/office/drawing/2014/main" id="{0C3C1B84-8505-4B24-973C-848AC60399A7}"/>
                </a:ext>
                <a:ext uri="{C183D7F6-B498-43B3-948B-1728B52AA6E4}">
                  <adec:decorative xmlns:adec="http://schemas.microsoft.com/office/drawing/2017/decorative" val="1"/>
                </a:ext>
              </a:extLst>
            </p:cNvPr>
            <p:cNvCxnSpPr>
              <a:cxnSpLocks/>
            </p:cNvCxnSpPr>
            <p:nvPr/>
          </p:nvCxnSpPr>
          <p:spPr>
            <a:xfrm>
              <a:off x="6096000" y="2841821"/>
              <a:ext cx="5908926"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pic>
          <p:nvPicPr>
            <p:cNvPr id="98" name="AWS Logo">
              <a:extLst>
                <a:ext uri="{FF2B5EF4-FFF2-40B4-BE49-F238E27FC236}">
                  <a16:creationId xmlns:a16="http://schemas.microsoft.com/office/drawing/2014/main" id="{EE68EF96-08A5-4475-A68D-AF69C928485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3599" y="6452308"/>
              <a:ext cx="366979" cy="219456"/>
            </a:xfrm>
            <a:prstGeom prst="rect">
              <a:avLst/>
            </a:prstGeom>
          </p:spPr>
        </p:pic>
        <p:sp>
          <p:nvSpPr>
            <p:cNvPr id="19" name="Copyright">
              <a:extLst>
                <a:ext uri="{FF2B5EF4-FFF2-40B4-BE49-F238E27FC236}">
                  <a16:creationId xmlns:a16="http://schemas.microsoft.com/office/drawing/2014/main" id="{0869739A-D862-4D7C-B7B5-2B689B100943}"/>
                </a:ext>
              </a:extLst>
            </p:cNvPr>
            <p:cNvSpPr txBox="1"/>
            <p:nvPr/>
          </p:nvSpPr>
          <p:spPr>
            <a:xfrm>
              <a:off x="876516" y="6423536"/>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20" name="Welcome">
            <a:extLst>
              <a:ext uri="{FF2B5EF4-FFF2-40B4-BE49-F238E27FC236}">
                <a16:creationId xmlns:a16="http://schemas.microsoft.com/office/drawing/2014/main" id="{440D7E67-8032-4F87-ACBA-58FA07AE3852}"/>
              </a:ext>
            </a:extLst>
          </p:cNvPr>
          <p:cNvSpPr txBox="1"/>
          <p:nvPr/>
        </p:nvSpPr>
        <p:spPr>
          <a:xfrm>
            <a:off x="1883879" y="587814"/>
            <a:ext cx="2133918" cy="523220"/>
          </a:xfrm>
          <a:prstGeom prst="rect">
            <a:avLst/>
          </a:prstGeom>
          <a:noFill/>
        </p:spPr>
        <p:txBody>
          <a:bodyPr wrap="none" rtlCol="0">
            <a:spAutoFit/>
          </a:bodyPr>
          <a:lstStyle/>
          <a:p>
            <a:pPr algn="ctr"/>
            <a:r>
              <a:rPr lang="en-US" sz="2800">
                <a:solidFill>
                  <a:schemeClr val="bg2"/>
                </a:solidFill>
                <a:latin typeface="+mn-lt"/>
                <a:ea typeface="Amazon Ember Light" panose="020B0403020204020204" pitchFamily="34" charset="0"/>
                <a:cs typeface="Amazon Ember Light" panose="020B0403020204020204" pitchFamily="34" charset="0"/>
              </a:rPr>
              <a:t>Welcome to</a:t>
            </a:r>
          </a:p>
        </p:txBody>
      </p:sp>
      <p:sp>
        <p:nvSpPr>
          <p:cNvPr id="2" name="Title">
            <a:extLst>
              <a:ext uri="{FF2B5EF4-FFF2-40B4-BE49-F238E27FC236}">
                <a16:creationId xmlns:a16="http://schemas.microsoft.com/office/drawing/2014/main" id="{7CF59815-B20B-41F2-B8C8-02A64BB4781A}"/>
              </a:ext>
            </a:extLst>
          </p:cNvPr>
          <p:cNvSpPr>
            <a:spLocks noGrp="1"/>
          </p:cNvSpPr>
          <p:nvPr>
            <p:ph type="title" hasCustomPrompt="1"/>
          </p:nvPr>
        </p:nvSpPr>
        <p:spPr>
          <a:xfrm>
            <a:off x="228606" y="1179326"/>
            <a:ext cx="5444465" cy="3404221"/>
          </a:xfrm>
        </p:spPr>
        <p:txBody>
          <a:bodyPr anchor="t">
            <a:noAutofit/>
          </a:bodyPr>
          <a:lstStyle>
            <a:lvl1pPr algn="ctr">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Enter </a:t>
            </a:r>
            <a:br>
              <a:rPr lang="en-US" dirty="0"/>
            </a:br>
            <a:r>
              <a:rPr lang="en-US" dirty="0"/>
              <a:t>course title</a:t>
            </a:r>
          </a:p>
        </p:txBody>
      </p:sp>
      <p:sp>
        <p:nvSpPr>
          <p:cNvPr id="21" name="Training Begins">
            <a:extLst>
              <a:ext uri="{FF2B5EF4-FFF2-40B4-BE49-F238E27FC236}">
                <a16:creationId xmlns:a16="http://schemas.microsoft.com/office/drawing/2014/main" id="{D506D4EE-3DBD-4D77-AEE2-0FF7128DE4BD}"/>
              </a:ext>
            </a:extLst>
          </p:cNvPr>
          <p:cNvSpPr txBox="1"/>
          <p:nvPr/>
        </p:nvSpPr>
        <p:spPr>
          <a:xfrm>
            <a:off x="977546" y="4848827"/>
            <a:ext cx="3985386" cy="523220"/>
          </a:xfrm>
          <a:prstGeom prst="rect">
            <a:avLst/>
          </a:prstGeom>
          <a:noFill/>
        </p:spPr>
        <p:txBody>
          <a:bodyPr wrap="none" rtlCol="0">
            <a:spAutoFit/>
          </a:bodyPr>
          <a:lstStyle/>
          <a:p>
            <a:pPr algn="ctr"/>
            <a:r>
              <a:rPr lang="en-US" sz="2800">
                <a:solidFill>
                  <a:schemeClr val="bg2"/>
                </a:solidFill>
                <a:latin typeface="Amazon Ember" panose="020B0603020204020204" pitchFamily="34" charset="0"/>
                <a:ea typeface="Amazon Ember" panose="020B0603020204020204" pitchFamily="34" charset="0"/>
                <a:cs typeface="Amazon Ember" panose="020B0603020204020204" pitchFamily="34" charset="0"/>
              </a:rPr>
              <a:t>This training will begin:</a:t>
            </a:r>
          </a:p>
        </p:txBody>
      </p:sp>
      <p:sp>
        <p:nvSpPr>
          <p:cNvPr id="3" name="TimeZone">
            <a:extLst>
              <a:ext uri="{FF2B5EF4-FFF2-40B4-BE49-F238E27FC236}">
                <a16:creationId xmlns:a16="http://schemas.microsoft.com/office/drawing/2014/main" id="{15FEBCEE-35B5-4CBC-BD60-FE197957D654}"/>
              </a:ext>
            </a:extLst>
          </p:cNvPr>
          <p:cNvSpPr>
            <a:spLocks noGrp="1"/>
          </p:cNvSpPr>
          <p:nvPr>
            <p:ph type="body" idx="1" hasCustomPrompt="1"/>
          </p:nvPr>
        </p:nvSpPr>
        <p:spPr>
          <a:xfrm>
            <a:off x="336114" y="5463827"/>
            <a:ext cx="5268251" cy="627245"/>
          </a:xfrm>
        </p:spPr>
        <p:txBody>
          <a:bodyPr anchor="t">
            <a:normAutofit/>
          </a:bodyPr>
          <a:lstStyle>
            <a:lvl1pPr marL="0" indent="0" algn="ctr">
              <a:buNone/>
              <a:defRPr sz="20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the course start time and time zone</a:t>
            </a:r>
          </a:p>
        </p:txBody>
      </p:sp>
      <p:sp>
        <p:nvSpPr>
          <p:cNvPr id="22" name="Instructor Photo">
            <a:extLst>
              <a:ext uri="{FF2B5EF4-FFF2-40B4-BE49-F238E27FC236}">
                <a16:creationId xmlns:a16="http://schemas.microsoft.com/office/drawing/2014/main" id="{1271813C-5B30-4D24-8175-91D870333A95}"/>
              </a:ext>
              <a:ext uri="{C183D7F6-B498-43B3-948B-1728B52AA6E4}">
                <adec:decorative xmlns:adec="http://schemas.microsoft.com/office/drawing/2017/decorative" val="1"/>
              </a:ext>
            </a:extLst>
          </p:cNvPr>
          <p:cNvSpPr>
            <a:spLocks noGrp="1"/>
          </p:cNvSpPr>
          <p:nvPr>
            <p:ph idx="4" hasCustomPrompt="1"/>
          </p:nvPr>
        </p:nvSpPr>
        <p:spPr>
          <a:xfrm>
            <a:off x="6122226" y="440360"/>
            <a:ext cx="1584325" cy="1581912"/>
          </a:xfrm>
        </p:spPr>
        <p:txBody>
          <a:bodyPr>
            <a:normAutofit/>
          </a:bodyPr>
          <a:lstStyle>
            <a:lvl1pPr marL="0" indent="0" algn="ctr">
              <a:buNone/>
              <a:defRPr sz="2000">
                <a:solidFill>
                  <a:schemeClr val="bg1"/>
                </a:solidFill>
              </a:defRPr>
            </a:lvl1pPr>
          </a:lstStyle>
          <a:p>
            <a:r>
              <a:rPr lang="en-US" dirty="0"/>
              <a:t>Instructor photo</a:t>
            </a:r>
          </a:p>
        </p:txBody>
      </p:sp>
      <p:sp>
        <p:nvSpPr>
          <p:cNvPr id="23" name="Instructor title">
            <a:extLst>
              <a:ext uri="{FF2B5EF4-FFF2-40B4-BE49-F238E27FC236}">
                <a16:creationId xmlns:a16="http://schemas.microsoft.com/office/drawing/2014/main" id="{1E89B15E-5A77-464A-BFA6-2416D1566FA9}"/>
              </a:ext>
            </a:extLst>
          </p:cNvPr>
          <p:cNvSpPr txBox="1"/>
          <p:nvPr/>
        </p:nvSpPr>
        <p:spPr>
          <a:xfrm>
            <a:off x="7715773" y="412928"/>
            <a:ext cx="3060453" cy="523220"/>
          </a:xfrm>
          <a:prstGeom prst="rect">
            <a:avLst/>
          </a:prstGeom>
          <a:noFill/>
        </p:spPr>
        <p:txBody>
          <a:bodyPr wrap="none" rtlCol="0">
            <a:spAutoFit/>
          </a:bodyPr>
          <a:lstStyle/>
          <a:p>
            <a:r>
              <a:rPr lang="en-US" sz="2800">
                <a:solidFill>
                  <a:schemeClr val="tx2"/>
                </a:solidFill>
                <a:latin typeface="Amazon Ember" panose="020B0603020204020204" pitchFamily="34" charset="0"/>
                <a:ea typeface="Amazon Ember" panose="020B0603020204020204" pitchFamily="34" charset="0"/>
                <a:cs typeface="Amazon Ember" panose="020B0603020204020204" pitchFamily="34" charset="0"/>
              </a:rPr>
              <a:t>Your instructor is:</a:t>
            </a:r>
          </a:p>
        </p:txBody>
      </p:sp>
      <p:sp>
        <p:nvSpPr>
          <p:cNvPr id="7" name="Instructor Info">
            <a:extLst>
              <a:ext uri="{FF2B5EF4-FFF2-40B4-BE49-F238E27FC236}">
                <a16:creationId xmlns:a16="http://schemas.microsoft.com/office/drawing/2014/main" id="{09913C86-F9D2-40F4-BFE6-F0C9EF282B5E}"/>
              </a:ext>
            </a:extLst>
          </p:cNvPr>
          <p:cNvSpPr>
            <a:spLocks noGrp="1"/>
          </p:cNvSpPr>
          <p:nvPr>
            <p:ph type="body" idx="2" hasCustomPrompt="1"/>
          </p:nvPr>
        </p:nvSpPr>
        <p:spPr>
          <a:xfrm>
            <a:off x="7838662" y="1002529"/>
            <a:ext cx="4166263" cy="1021776"/>
          </a:xfrm>
        </p:spPr>
        <p:txBody>
          <a:bodyPr anchor="t">
            <a:normAutofit/>
          </a:bodyPr>
          <a:lstStyle>
            <a:lvl1pPr marL="0" indent="0" algn="l">
              <a:spcBef>
                <a:spcPts val="0"/>
              </a:spcBef>
              <a:spcAft>
                <a:spcPts val="0"/>
              </a:spcAft>
              <a:buNone/>
              <a:defRPr sz="20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instructor name</a:t>
            </a:r>
            <a:br>
              <a:rPr lang="en-US" dirty="0"/>
            </a:br>
            <a:r>
              <a:rPr lang="en-US" dirty="0"/>
              <a:t>Instructor email address</a:t>
            </a:r>
            <a:br>
              <a:rPr lang="en-US" dirty="0"/>
            </a:br>
            <a:r>
              <a:rPr lang="en-US" dirty="0"/>
              <a:t>Instructor title</a:t>
            </a:r>
          </a:p>
        </p:txBody>
      </p:sp>
      <p:sp>
        <p:nvSpPr>
          <p:cNvPr id="24" name="Connection Title">
            <a:extLst>
              <a:ext uri="{FF2B5EF4-FFF2-40B4-BE49-F238E27FC236}">
                <a16:creationId xmlns:a16="http://schemas.microsoft.com/office/drawing/2014/main" id="{8EE8F574-4F92-4934-B4F0-90D055E5D8A2}"/>
              </a:ext>
            </a:extLst>
          </p:cNvPr>
          <p:cNvSpPr txBox="1"/>
          <p:nvPr/>
        </p:nvSpPr>
        <p:spPr>
          <a:xfrm>
            <a:off x="6447569" y="2330518"/>
            <a:ext cx="4328429" cy="523220"/>
          </a:xfrm>
          <a:prstGeom prst="rect">
            <a:avLst/>
          </a:prstGeom>
          <a:noFill/>
        </p:spPr>
        <p:txBody>
          <a:bodyPr wrap="none" rtlCol="0">
            <a:spAutoFit/>
          </a:bodyPr>
          <a:lstStyle/>
          <a:p>
            <a:r>
              <a:rPr lang="en-US" sz="2800">
                <a:solidFill>
                  <a:schemeClr val="tx2"/>
                </a:solidFill>
                <a:latin typeface="Amazon Ember" panose="020B0603020204020204" pitchFamily="34" charset="0"/>
                <a:ea typeface="Amazon Ember" panose="020B0603020204020204" pitchFamily="34" charset="0"/>
                <a:cs typeface="Amazon Ember" panose="020B0603020204020204" pitchFamily="34" charset="0"/>
              </a:rPr>
              <a:t>Connect to the following:</a:t>
            </a:r>
          </a:p>
        </p:txBody>
      </p:sp>
      <p:sp>
        <p:nvSpPr>
          <p:cNvPr id="8" name="Resources">
            <a:extLst>
              <a:ext uri="{FF2B5EF4-FFF2-40B4-BE49-F238E27FC236}">
                <a16:creationId xmlns:a16="http://schemas.microsoft.com/office/drawing/2014/main" id="{B7141889-281C-44C1-8554-B9EEA8D5FF40}"/>
              </a:ext>
            </a:extLst>
          </p:cNvPr>
          <p:cNvSpPr>
            <a:spLocks noGrp="1"/>
          </p:cNvSpPr>
          <p:nvPr>
            <p:ph type="body" idx="3" hasCustomPrompt="1"/>
          </p:nvPr>
        </p:nvSpPr>
        <p:spPr>
          <a:xfrm>
            <a:off x="6095999" y="2920118"/>
            <a:ext cx="5908925" cy="3497521"/>
          </a:xfrm>
        </p:spPr>
        <p:txBody>
          <a:bodyPr anchor="t">
            <a:normAutofit/>
          </a:bodyPr>
          <a:lstStyle>
            <a:lvl1pPr marL="0" indent="0" algn="l">
              <a:spcBef>
                <a:spcPts val="0"/>
              </a:spcBef>
              <a:spcAft>
                <a:spcPts val="0"/>
              </a:spcAft>
              <a:buNone/>
              <a:defRPr sz="180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the information for </a:t>
            </a:r>
            <a:r>
              <a:rPr lang="en-US" dirty="0" err="1"/>
              <a:t>eVantage</a:t>
            </a:r>
            <a:r>
              <a:rPr lang="en-US" dirty="0"/>
              <a:t>, QwikLabs, and any other resources the student needs to have loaded</a:t>
            </a:r>
          </a:p>
        </p:txBody>
      </p:sp>
    </p:spTree>
    <p:custDataLst>
      <p:tags r:id="rId1"/>
    </p:custDataLst>
    <p:extLst>
      <p:ext uri="{BB962C8B-B14F-4D97-AF65-F5344CB8AC3E}">
        <p14:creationId xmlns:p14="http://schemas.microsoft.com/office/powerpoint/2010/main" val="1070123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ECE86FD8-F169-471F-88EA-8FF7FCC5008E}"/>
              </a:ext>
              <a:ext uri="{C183D7F6-B498-43B3-948B-1728B52AA6E4}">
                <adec:decorative xmlns:adec="http://schemas.microsoft.com/office/drawing/2017/decorative" val="1"/>
              </a:ext>
            </a:extLst>
          </p:cNvPr>
          <p:cNvGrpSpPr/>
          <p:nvPr/>
        </p:nvGrpSpPr>
        <p:grpSpPr>
          <a:xfrm>
            <a:off x="0" y="-1"/>
            <a:ext cx="12192000" cy="6858001"/>
            <a:chOff x="0" y="-1"/>
            <a:chExt cx="12192000" cy="6858001"/>
          </a:xfrm>
        </p:grpSpPr>
        <p:sp>
          <p:nvSpPr>
            <p:cNvPr id="89" name="BKG">
              <a:extLst>
                <a:ext uri="{FF2B5EF4-FFF2-40B4-BE49-F238E27FC236}">
                  <a16:creationId xmlns:a16="http://schemas.microsoft.com/office/drawing/2014/main" id="{027B77B7-F317-4AA6-A627-75F5AE2E7A57}"/>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7" name="CubeSide">
              <a:extLst>
                <a:ext uri="{FF2B5EF4-FFF2-40B4-BE49-F238E27FC236}">
                  <a16:creationId xmlns:a16="http://schemas.microsoft.com/office/drawing/2014/main" id="{30CD656D-5337-4244-BA3E-ABD963579911}"/>
                </a:ext>
                <a:ext uri="{C183D7F6-B498-43B3-948B-1728B52AA6E4}">
                  <adec:decorative xmlns:adec="http://schemas.microsoft.com/office/drawing/2017/decorative" val="1"/>
                </a:ext>
              </a:extLst>
            </p:cNvPr>
            <p:cNvSpPr/>
            <p:nvPr/>
          </p:nvSpPr>
          <p:spPr>
            <a:xfrm>
              <a:off x="5867400" y="0"/>
              <a:ext cx="2228850" cy="2295144"/>
            </a:xfrm>
            <a:custGeom>
              <a:avLst/>
              <a:gdLst>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2295144 h 2295144"/>
                <a:gd name="connsiteX4" fmla="*/ 0 w 2228850"/>
                <a:gd name="connsiteY4" fmla="*/ 0 h 2295144"/>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0 h 2295144"/>
              </a:gdLst>
              <a:ahLst/>
              <a:cxnLst>
                <a:cxn ang="0">
                  <a:pos x="connsiteX0" y="connsiteY0"/>
                </a:cxn>
                <a:cxn ang="0">
                  <a:pos x="connsiteX1" y="connsiteY1"/>
                </a:cxn>
                <a:cxn ang="0">
                  <a:pos x="connsiteX2" y="connsiteY2"/>
                </a:cxn>
                <a:cxn ang="0">
                  <a:pos x="connsiteX3" y="connsiteY3"/>
                </a:cxn>
              </a:cxnLst>
              <a:rect l="l" t="t" r="r" b="b"/>
              <a:pathLst>
                <a:path w="2228850" h="2295144">
                  <a:moveTo>
                    <a:pt x="0" y="0"/>
                  </a:moveTo>
                  <a:lnTo>
                    <a:pt x="2228850" y="0"/>
                  </a:lnTo>
                  <a:lnTo>
                    <a:pt x="2228850" y="229514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6" name="CubeFront">
              <a:extLst>
                <a:ext uri="{FF2B5EF4-FFF2-40B4-BE49-F238E27FC236}">
                  <a16:creationId xmlns:a16="http://schemas.microsoft.com/office/drawing/2014/main" id="{66A5F4A5-2CA3-4E34-97C1-74E113BA3D7E}"/>
                </a:ext>
                <a:ext uri="{C183D7F6-B498-43B3-948B-1728B52AA6E4}">
                  <adec:decorative xmlns:adec="http://schemas.microsoft.com/office/drawing/2017/decorative" val="1"/>
                </a:ext>
              </a:extLst>
            </p:cNvPr>
            <p:cNvSpPr/>
            <p:nvPr/>
          </p:nvSpPr>
          <p:spPr>
            <a:xfrm>
              <a:off x="8096250" y="-1"/>
              <a:ext cx="4095750" cy="2295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8" name="AWS Logo">
              <a:extLst>
                <a:ext uri="{FF2B5EF4-FFF2-40B4-BE49-F238E27FC236}">
                  <a16:creationId xmlns:a16="http://schemas.microsoft.com/office/drawing/2014/main" id="{961F7EBA-6264-4D1A-BA90-2C8A61C69B3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585216" y="338328"/>
              <a:ext cx="1097280" cy="658368"/>
            </a:xfrm>
            <a:prstGeom prst="rect">
              <a:avLst/>
            </a:prstGeom>
          </p:spPr>
        </p:pic>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69B11573-292E-4F55-A77E-C7F70767BE6A}"/>
              </a:ext>
            </a:extLst>
          </p:cNvPr>
          <p:cNvSpPr>
            <a:spLocks noGrp="1"/>
          </p:cNvSpPr>
          <p:nvPr>
            <p:ph type="title"/>
          </p:nvPr>
        </p:nvSpPr>
        <p:spPr>
          <a:xfrm>
            <a:off x="365760" y="2295144"/>
            <a:ext cx="11567160" cy="1481328"/>
          </a:xfrm>
        </p:spPr>
        <p:txBody>
          <a:bodyPr anchor="b">
            <a:normAutofit/>
          </a:bodyPr>
          <a:lstStyle>
            <a:lvl1pPr>
              <a:defRPr sz="4400">
                <a:solidFill>
                  <a:schemeClr val="bg2"/>
                </a:solidFill>
              </a:defRPr>
            </a:lvl1pPr>
          </a:lstStyle>
          <a:p>
            <a:r>
              <a:rPr lang="en-US"/>
              <a:t>Click to edit Master title style</a:t>
            </a:r>
            <a:endParaRPr lang="en-US" dirty="0"/>
          </a:p>
        </p:txBody>
      </p:sp>
      <p:sp>
        <p:nvSpPr>
          <p:cNvPr id="3" name="Subtitle">
            <a:extLst>
              <a:ext uri="{FF2B5EF4-FFF2-40B4-BE49-F238E27FC236}">
                <a16:creationId xmlns:a16="http://schemas.microsoft.com/office/drawing/2014/main" id="{4720F438-6999-4AEE-ABDC-CA4496A582B0}"/>
              </a:ext>
            </a:extLst>
          </p:cNvPr>
          <p:cNvSpPr>
            <a:spLocks noGrp="1"/>
          </p:cNvSpPr>
          <p:nvPr>
            <p:ph type="subTitle" idx="1" hasCustomPrompt="1"/>
          </p:nvPr>
        </p:nvSpPr>
        <p:spPr>
          <a:xfrm>
            <a:off x="365760" y="3803904"/>
            <a:ext cx="11567160" cy="2267712"/>
          </a:xfrm>
        </p:spPr>
        <p:txBody>
          <a:bodyPr>
            <a:noAutofit/>
          </a:bodyPr>
          <a:lstStyle>
            <a:lvl1pPr marL="0" indent="0">
              <a:buNone/>
              <a:defRPr sz="3200">
                <a:solidFill>
                  <a:schemeClr val="bg2"/>
                </a:solidFill>
              </a:defRPr>
            </a:lvl1pPr>
          </a:lstStyle>
          <a:p>
            <a:pPr lvl="0"/>
            <a:r>
              <a:rPr lang="en-US" dirty="0"/>
              <a:t>Type subtitle here</a:t>
            </a:r>
          </a:p>
        </p:txBody>
      </p:sp>
      <p:sp>
        <p:nvSpPr>
          <p:cNvPr id="4" name="Slide Number Placeholder 3">
            <a:extLst>
              <a:ext uri="{FF2B5EF4-FFF2-40B4-BE49-F238E27FC236}">
                <a16:creationId xmlns:a16="http://schemas.microsoft.com/office/drawing/2014/main" id="{5CEC7352-45FF-4BC7-B0F5-133169DB9EEE}"/>
              </a:ext>
            </a:extLst>
          </p:cNvPr>
          <p:cNvSpPr>
            <a:spLocks noGrp="1"/>
          </p:cNvSpPr>
          <p:nvPr>
            <p:ph type="sldNum" sz="quarter" idx="10"/>
          </p:nvPr>
        </p:nvSpPr>
        <p:spPr/>
        <p:txBody>
          <a:bodyPr/>
          <a:lstStyle/>
          <a:p>
            <a:fld id="{930176A1-BCF0-4712-97A6-6B495F55390B}" type="slidenum">
              <a:rPr lang="en-US" smtClean="0"/>
              <a:pPr/>
              <a:t>‹#›</a:t>
            </a:fld>
            <a:endParaRPr lang="en-US"/>
          </a:p>
        </p:txBody>
      </p:sp>
    </p:spTree>
    <p:custDataLst>
      <p:tags r:id="rId1"/>
    </p:custDataLst>
    <p:extLst>
      <p:ext uri="{BB962C8B-B14F-4D97-AF65-F5344CB8AC3E}">
        <p14:creationId xmlns:p14="http://schemas.microsoft.com/office/powerpoint/2010/main" val="917143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7B3DCE0D-B1BB-4208-8FF4-6B7AC00DC28E}"/>
              </a:ext>
              <a:ext uri="{C183D7F6-B498-43B3-948B-1728B52AA6E4}">
                <adec:decorative xmlns:adec="http://schemas.microsoft.com/office/drawing/2017/decorative" val="1"/>
              </a:ext>
            </a:extLst>
          </p:cNvPr>
          <p:cNvGrpSpPr/>
          <p:nvPr/>
        </p:nvGrpSpPr>
        <p:grpSpPr>
          <a:xfrm>
            <a:off x="0" y="0"/>
            <a:ext cx="12192000" cy="6868287"/>
            <a:chOff x="0" y="0"/>
            <a:chExt cx="12192000" cy="6868287"/>
          </a:xfrm>
        </p:grpSpPr>
        <p:sp>
          <p:nvSpPr>
            <p:cNvPr id="92" name="BKG-TP">
              <a:extLst>
                <a:ext uri="{FF2B5EF4-FFF2-40B4-BE49-F238E27FC236}">
                  <a16:creationId xmlns:a16="http://schemas.microsoft.com/office/drawing/2014/main" id="{B149FB85-86EE-4435-AFFD-185416ABD0BC}"/>
                </a:ext>
                <a:ext uri="{C183D7F6-B498-43B3-948B-1728B52AA6E4}">
                  <adec:decorative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F802EE88-1736-4DCA-8546-B833E1DC91F1}"/>
                </a:ext>
                <a:ext uri="{C183D7F6-B498-43B3-948B-1728B52AA6E4}">
                  <adec:decorative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1909D555-A83A-43A3-ACF3-38A8D3D654E1}"/>
                </a:ext>
                <a:ext uri="{C183D7F6-B498-43B3-948B-1728B52AA6E4}">
                  <adec:decorative xmlns:adec="http://schemas.microsoft.com/office/drawing/2017/decorative" val="1"/>
                </a:ext>
              </a:extLst>
            </p:cNvPr>
            <p:cNvSpPr/>
            <p:nvPr/>
          </p:nvSpPr>
          <p:spPr>
            <a:xfrm>
              <a:off x="2552700" y="942975"/>
              <a:ext cx="9639300" cy="59253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F4EB4C23-6D3D-4AFD-8C20-ABBDE0E95555}"/>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585216" y="338328"/>
              <a:ext cx="1097280" cy="658368"/>
            </a:xfrm>
            <a:prstGeom prst="rect">
              <a:avLst/>
            </a:prstGeom>
          </p:spPr>
        </p:pic>
        <p:sp>
          <p:nvSpPr>
            <p:cNvPr id="10" name="Copyright">
              <a:extLst>
                <a:ext uri="{FF2B5EF4-FFF2-40B4-BE49-F238E27FC236}">
                  <a16:creationId xmlns:a16="http://schemas.microsoft.com/office/drawing/2014/main" id="{D18A8FFD-2A5D-4A49-85E4-97EFFB9C657F}"/>
                </a:ext>
              </a:extLst>
            </p:cNvPr>
            <p:cNvSpPr txBox="1"/>
            <p:nvPr/>
          </p:nvSpPr>
          <p:spPr>
            <a:xfrm>
              <a:off x="5039534" y="6568818"/>
              <a:ext cx="4659950" cy="261610"/>
            </a:xfrm>
            <a:prstGeom prst="rect">
              <a:avLst/>
            </a:prstGeom>
            <a:noFill/>
          </p:spPr>
          <p:txBody>
            <a:bodyPr wrap="square" rtlCol="0">
              <a:spAutoFit/>
            </a:bodyPr>
            <a:lstStyle/>
            <a:p>
              <a:pPr algn="ctr"/>
              <a:r>
                <a:rPr lang="en-US" sz="1100" kern="1200" dirty="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4033957-0EFE-4329-90FD-EA0B2493A7A5}"/>
              </a:ext>
            </a:extLst>
          </p:cNvPr>
          <p:cNvSpPr>
            <a:spLocks noGrp="1"/>
          </p:cNvSpPr>
          <p:nvPr>
            <p:ph type="ctrTitle" hasCustomPrompt="1"/>
          </p:nvPr>
        </p:nvSpPr>
        <p:spPr>
          <a:xfrm>
            <a:off x="2697480" y="1451250"/>
            <a:ext cx="9189490" cy="2325458"/>
          </a:xfrm>
        </p:spPr>
        <p:txBody>
          <a:bodyPr anchor="b"/>
          <a:lstStyle>
            <a:lvl1pPr algn="l">
              <a:lnSpc>
                <a:spcPct val="100000"/>
              </a:lnSpc>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3" name="Subtitle">
            <a:extLst>
              <a:ext uri="{FF2B5EF4-FFF2-40B4-BE49-F238E27FC236}">
                <a16:creationId xmlns:a16="http://schemas.microsoft.com/office/drawing/2014/main" id="{D880B134-6E98-45E8-A3FF-0D4A8170A59B}"/>
              </a:ext>
            </a:extLst>
          </p:cNvPr>
          <p:cNvSpPr>
            <a:spLocks noGrp="1"/>
          </p:cNvSpPr>
          <p:nvPr>
            <p:ph type="subTitle" idx="1" hasCustomPrompt="1"/>
          </p:nvPr>
        </p:nvSpPr>
        <p:spPr>
          <a:xfrm>
            <a:off x="2697480" y="3799920"/>
            <a:ext cx="9189490" cy="2325458"/>
          </a:xfrm>
        </p:spPr>
        <p:txBody>
          <a:bodyPr lIns="0"/>
          <a:lstStyle>
            <a:lvl1pPr marL="0" indent="0" algn="l">
              <a:lnSpc>
                <a:spcPct val="100000"/>
              </a:lnSpc>
              <a:buNone/>
              <a:defRPr sz="32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Type subtitle here</a:t>
            </a:r>
          </a:p>
        </p:txBody>
      </p:sp>
    </p:spTree>
    <p:custDataLst>
      <p:tags r:id="rId1"/>
    </p:custDataLst>
    <p:extLst>
      <p:ext uri="{BB962C8B-B14F-4D97-AF65-F5344CB8AC3E}">
        <p14:creationId xmlns:p14="http://schemas.microsoft.com/office/powerpoint/2010/main" val="3522109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365760" y="366471"/>
            <a:ext cx="8768256" cy="2293938"/>
          </a:xfrm>
        </p:spPr>
        <p:txBody>
          <a:bodyPr anchor="b"/>
          <a:lstStyle>
            <a:lvl1pPr>
              <a:defRPr sz="4400">
                <a:solidFill>
                  <a:schemeClr val="tx2"/>
                </a:solidFill>
              </a:defRPr>
            </a:lvl1pPr>
          </a:lstStyle>
          <a:p>
            <a:r>
              <a:rPr lang="en-US" dirty="0"/>
              <a:t>Enter title text</a:t>
            </a:r>
          </a:p>
        </p:txBody>
      </p:sp>
      <p:sp>
        <p:nvSpPr>
          <p:cNvPr id="3" name="Subtitle">
            <a:extLst>
              <a:ext uri="{FF2B5EF4-FFF2-40B4-BE49-F238E27FC236}">
                <a16:creationId xmlns:a16="http://schemas.microsoft.com/office/drawing/2014/main" id="{25336E2B-DB74-4789-BBF8-753828F72458}"/>
              </a:ext>
            </a:extLst>
          </p:cNvPr>
          <p:cNvSpPr>
            <a:spLocks noGrp="1"/>
          </p:cNvSpPr>
          <p:nvPr>
            <p:ph type="subTitle" idx="1" hasCustomPrompt="1"/>
          </p:nvPr>
        </p:nvSpPr>
        <p:spPr>
          <a:xfrm>
            <a:off x="365760" y="2688190"/>
            <a:ext cx="8768256" cy="2098121"/>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subtitle</a:t>
            </a:r>
          </a:p>
        </p:txBody>
      </p:sp>
      <p:grpSp>
        <p:nvGrpSpPr>
          <p:cNvPr id="12" name="Background">
            <a:extLst>
              <a:ext uri="{FF2B5EF4-FFF2-40B4-BE49-F238E27FC236}">
                <a16:creationId xmlns:a16="http://schemas.microsoft.com/office/drawing/2014/main" id="{08931424-66E6-477A-95D2-2C5E26F414C7}"/>
              </a:ext>
            </a:extLst>
          </p:cNvPr>
          <p:cNvGrpSpPr/>
          <p:nvPr/>
        </p:nvGrpSpPr>
        <p:grpSpPr>
          <a:xfrm>
            <a:off x="656659" y="-1"/>
            <a:ext cx="11535342" cy="6858001"/>
            <a:chOff x="656659" y="-1"/>
            <a:chExt cx="11535342" cy="6858001"/>
          </a:xfrm>
        </p:grpSpPr>
        <p:sp>
          <p:nvSpPr>
            <p:cNvPr id="14" name="CubeFront">
              <a:extLst>
                <a:ext uri="{FF2B5EF4-FFF2-40B4-BE49-F238E27FC236}">
                  <a16:creationId xmlns:a16="http://schemas.microsoft.com/office/drawing/2014/main" id="{1BDF6026-D674-4E63-8B3A-CBDFE9E787C1}"/>
                </a:ext>
                <a:ext uri="{C183D7F6-B498-43B3-948B-1728B52AA6E4}">
                  <adec:decorative xmlns:adec="http://schemas.microsoft.com/office/drawing/2017/decorative" val="1"/>
                </a:ext>
              </a:extLst>
            </p:cNvPr>
            <p:cNvSpPr/>
            <p:nvPr/>
          </p:nvSpPr>
          <p:spPr>
            <a:xfrm>
              <a:off x="672321" y="5917721"/>
              <a:ext cx="4282108" cy="9402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Top">
              <a:extLst>
                <a:ext uri="{FF2B5EF4-FFF2-40B4-BE49-F238E27FC236}">
                  <a16:creationId xmlns:a16="http://schemas.microsoft.com/office/drawing/2014/main" id="{06BB4668-D264-4030-8700-4F9782A61534}"/>
                </a:ext>
                <a:ext uri="{C183D7F6-B498-43B3-948B-1728B52AA6E4}">
                  <adec:decorative xmlns:adec="http://schemas.microsoft.com/office/drawing/2017/decorative" val="1"/>
                </a:ext>
              </a:extLst>
            </p:cNvPr>
            <p:cNvSpPr/>
            <p:nvPr/>
          </p:nvSpPr>
          <p:spPr>
            <a:xfrm>
              <a:off x="656659" y="4071144"/>
              <a:ext cx="11535342" cy="2786856"/>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BKG-RT">
              <a:extLst>
                <a:ext uri="{FF2B5EF4-FFF2-40B4-BE49-F238E27FC236}">
                  <a16:creationId xmlns:a16="http://schemas.microsoft.com/office/drawing/2014/main" id="{8E17F594-599B-4FD9-8BCB-8E1C019CCB44}"/>
                </a:ext>
                <a:ext uri="{C183D7F6-B498-43B3-948B-1728B52AA6E4}">
                  <adec:decorative xmlns:adec="http://schemas.microsoft.com/office/drawing/2017/decorative" val="1"/>
                </a:ext>
              </a:extLst>
            </p:cNvPr>
            <p:cNvSpPr/>
            <p:nvPr/>
          </p:nvSpPr>
          <p:spPr>
            <a:xfrm>
              <a:off x="9175265" y="-1"/>
              <a:ext cx="3016735" cy="478631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0" y="393065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7" name="Icons">
              <a:extLst>
                <a:ext uri="{FF2B5EF4-FFF2-40B4-BE49-F238E27FC236}">
                  <a16:creationId xmlns:a16="http://schemas.microsoft.com/office/drawing/2014/main" id="{3826BD34-BA31-4D91-BFD2-6BBD94A51D24}"/>
                </a:ext>
                <a:ext uri="{C183D7F6-B498-43B3-948B-1728B52AA6E4}">
                  <adec:decorative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1017429" y="4011878"/>
              <a:ext cx="11174571" cy="2846121"/>
            </a:xfrm>
            <a:prstGeom prst="rect">
              <a:avLst/>
            </a:prstGeom>
          </p:spPr>
        </p:pic>
        <p:sp>
          <p:nvSpPr>
            <p:cNvPr id="18" name="CopyBackground">
              <a:extLst>
                <a:ext uri="{FF2B5EF4-FFF2-40B4-BE49-F238E27FC236}">
                  <a16:creationId xmlns:a16="http://schemas.microsoft.com/office/drawing/2014/main" id="{3994923B-6EFE-4BB7-A3B5-632436E91DB9}"/>
                </a:ext>
              </a:extLst>
            </p:cNvPr>
            <p:cNvSpPr/>
            <p:nvPr/>
          </p:nvSpPr>
          <p:spPr>
            <a:xfrm>
              <a:off x="7622849"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pyright">
              <a:extLst>
                <a:ext uri="{FF2B5EF4-FFF2-40B4-BE49-F238E27FC236}">
                  <a16:creationId xmlns:a16="http://schemas.microsoft.com/office/drawing/2014/main" id="{D87DDC37-6AB4-424A-BA07-3B0AF81A1053}"/>
                </a:ext>
              </a:extLst>
            </p:cNvPr>
            <p:cNvSpPr txBox="1"/>
            <p:nvPr/>
          </p:nvSpPr>
          <p:spPr>
            <a:xfrm>
              <a:off x="7538162" y="657989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Tree>
    <p:custDataLst>
      <p:tags r:id="rId1"/>
    </p:custDataLst>
    <p:extLst>
      <p:ext uri="{BB962C8B-B14F-4D97-AF65-F5344CB8AC3E}">
        <p14:creationId xmlns:p14="http://schemas.microsoft.com/office/powerpoint/2010/main" val="1829209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Variant">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8D6A50E3-62DD-469F-A4B4-2DC279107EB8}"/>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1" name="BKG-BM">
              <a:extLst>
                <a:ext uri="{FF2B5EF4-FFF2-40B4-BE49-F238E27FC236}">
                  <a16:creationId xmlns:a16="http://schemas.microsoft.com/office/drawing/2014/main" id="{165087FF-D0AD-4AD7-B899-B2227A662904}"/>
                </a:ext>
                <a:ext uri="{C183D7F6-B498-43B3-948B-1728B52AA6E4}">
                  <adec:decorative xmlns:adec="http://schemas.microsoft.com/office/drawing/2017/decorative" val="1"/>
                </a:ext>
              </a:extLst>
            </p:cNvPr>
            <p:cNvSpPr/>
            <p:nvPr/>
          </p:nvSpPr>
          <p:spPr>
            <a:xfrm>
              <a:off x="0" y="5576341"/>
              <a:ext cx="11062270" cy="12816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a16="http://schemas.microsoft.com/office/drawing/2014/main" id="{81DABB71-298F-46E6-9028-558C99DF72DF}"/>
                </a:ext>
                <a:ext uri="{C183D7F6-B498-43B3-948B-1728B52AA6E4}">
                  <adec:decorative xmlns:adec="http://schemas.microsoft.com/office/drawing/2017/decorative" val="1"/>
                </a:ext>
              </a:extLst>
            </p:cNvPr>
            <p:cNvSpPr/>
            <p:nvPr/>
          </p:nvSpPr>
          <p:spPr>
            <a:xfrm>
              <a:off x="9669645" y="0"/>
              <a:ext cx="2522355" cy="14319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31FFCCD2-46F8-4A8C-9D8D-34F0218F69C7}"/>
                </a:ext>
                <a:ext uri="{C183D7F6-B498-43B3-948B-1728B52AA6E4}">
                  <adec:decorative xmlns:adec="http://schemas.microsoft.com/office/drawing/2017/decorative" val="1"/>
                </a:ext>
              </a:extLst>
            </p:cNvPr>
            <p:cNvSpPr/>
            <p:nvPr/>
          </p:nvSpPr>
          <p:spPr>
            <a:xfrm>
              <a:off x="9519222" y="0"/>
              <a:ext cx="1543050" cy="6858000"/>
            </a:xfrm>
            <a:custGeom>
              <a:avLst/>
              <a:gdLst>
                <a:gd name="connsiteX0" fmla="*/ 0 w 1533524"/>
                <a:gd name="connsiteY0" fmla="*/ 0 h 6858000"/>
                <a:gd name="connsiteX1" fmla="*/ 1533524 w 1533524"/>
                <a:gd name="connsiteY1" fmla="*/ 0 h 6858000"/>
                <a:gd name="connsiteX2" fmla="*/ 1533524 w 1533524"/>
                <a:gd name="connsiteY2" fmla="*/ 6858000 h 6858000"/>
                <a:gd name="connsiteX3" fmla="*/ 0 w 1533524"/>
                <a:gd name="connsiteY3" fmla="*/ 6858000 h 6858000"/>
                <a:gd name="connsiteX4" fmla="*/ 0 w 1533524"/>
                <a:gd name="connsiteY4" fmla="*/ 0 h 6858000"/>
                <a:gd name="connsiteX0" fmla="*/ 0 w 1533524"/>
                <a:gd name="connsiteY0" fmla="*/ 0 h 6858000"/>
                <a:gd name="connsiteX1" fmla="*/ 190500 w 1533524"/>
                <a:gd name="connsiteY1" fmla="*/ 0 h 6858000"/>
                <a:gd name="connsiteX2" fmla="*/ 1533524 w 1533524"/>
                <a:gd name="connsiteY2" fmla="*/ 0 h 6858000"/>
                <a:gd name="connsiteX3" fmla="*/ 1533524 w 1533524"/>
                <a:gd name="connsiteY3" fmla="*/ 6858000 h 6858000"/>
                <a:gd name="connsiteX4" fmla="*/ 0 w 1533524"/>
                <a:gd name="connsiteY4" fmla="*/ 6858000 h 6858000"/>
                <a:gd name="connsiteX5" fmla="*/ 0 w 1533524"/>
                <a:gd name="connsiteY5"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0 w 1533525"/>
                <a:gd name="connsiteY5" fmla="*/ 6858000 h 6858000"/>
                <a:gd name="connsiteX6" fmla="*/ 0 w 1533525"/>
                <a:gd name="connsiteY6"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1333500 w 1533525"/>
                <a:gd name="connsiteY5" fmla="*/ 6858000 h 6858000"/>
                <a:gd name="connsiteX6" fmla="*/ 0 w 1533525"/>
                <a:gd name="connsiteY6" fmla="*/ 6858000 h 6858000"/>
                <a:gd name="connsiteX7" fmla="*/ 0 w 1533525"/>
                <a:gd name="connsiteY7"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9525 w 1543050"/>
                <a:gd name="connsiteY6" fmla="*/ 6858000 h 6858000"/>
                <a:gd name="connsiteX7" fmla="*/ 0 w 1543050"/>
                <a:gd name="connsiteY7" fmla="*/ 5591175 h 6858000"/>
                <a:gd name="connsiteX8" fmla="*/ 9525 w 1543050"/>
                <a:gd name="connsiteY8"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0 w 1543050"/>
                <a:gd name="connsiteY6" fmla="*/ 5591175 h 6858000"/>
                <a:gd name="connsiteX7" fmla="*/ 9525 w 1543050"/>
                <a:gd name="connsiteY7" fmla="*/ 0 h 6858000"/>
                <a:gd name="connsiteX0" fmla="*/ 9525 w 1543050"/>
                <a:gd name="connsiteY0" fmla="*/ 0 h 6858000"/>
                <a:gd name="connsiteX1" fmla="*/ 200025 w 1543050"/>
                <a:gd name="connsiteY1" fmla="*/ 0 h 6858000"/>
                <a:gd name="connsiteX2" fmla="*/ 1543050 w 1543050"/>
                <a:gd name="connsiteY2" fmla="*/ 1343025 h 6858000"/>
                <a:gd name="connsiteX3" fmla="*/ 1543049 w 1543050"/>
                <a:gd name="connsiteY3" fmla="*/ 6858000 h 6858000"/>
                <a:gd name="connsiteX4" fmla="*/ 1343025 w 1543050"/>
                <a:gd name="connsiteY4" fmla="*/ 6858000 h 6858000"/>
                <a:gd name="connsiteX5" fmla="*/ 0 w 1543050"/>
                <a:gd name="connsiteY5" fmla="*/ 5591175 h 6858000"/>
                <a:gd name="connsiteX6" fmla="*/ 9525 w 154305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50" h="6858000">
                  <a:moveTo>
                    <a:pt x="9525" y="0"/>
                  </a:moveTo>
                  <a:lnTo>
                    <a:pt x="200025" y="0"/>
                  </a:lnTo>
                  <a:lnTo>
                    <a:pt x="1543050" y="1343025"/>
                  </a:lnTo>
                  <a:cubicBezTo>
                    <a:pt x="1543050" y="3181350"/>
                    <a:pt x="1543049" y="5019675"/>
                    <a:pt x="1543049" y="6858000"/>
                  </a:cubicBezTo>
                  <a:lnTo>
                    <a:pt x="1343025" y="6858000"/>
                  </a:lnTo>
                  <a:lnTo>
                    <a:pt x="0" y="5591175"/>
                  </a:lnTo>
                  <a:lnTo>
                    <a:pt x="952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7E222A23-E698-4993-93A7-9606CF977314}"/>
                </a:ext>
                <a:ext uri="{C183D7F6-B498-43B3-948B-1728B52AA6E4}">
                  <adec:decorative xmlns:adec="http://schemas.microsoft.com/office/drawing/2017/decorative" val="1"/>
                </a:ext>
              </a:extLst>
            </p:cNvPr>
            <p:cNvSpPr/>
            <p:nvPr/>
          </p:nvSpPr>
          <p:spPr>
            <a:xfrm>
              <a:off x="11062271" y="1339850"/>
              <a:ext cx="1129729" cy="5518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2" name="Copyright">
              <a:extLst>
                <a:ext uri="{FF2B5EF4-FFF2-40B4-BE49-F238E27FC236}">
                  <a16:creationId xmlns:a16="http://schemas.microsoft.com/office/drawing/2014/main" id="{2BDDDA44-1049-4257-AA44-8A620E1B69F0}"/>
                </a:ext>
              </a:extLst>
            </p:cNvPr>
            <p:cNvSpPr txBox="1"/>
            <p:nvPr/>
          </p:nvSpPr>
          <p:spPr>
            <a:xfrm>
              <a:off x="342029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365759" y="831163"/>
            <a:ext cx="9153461" cy="2293938"/>
          </a:xfrm>
        </p:spPr>
        <p:txBody>
          <a:bodyPr anchor="b"/>
          <a:lstStyle>
            <a:lvl1pPr>
              <a:defRPr sz="4400">
                <a:solidFill>
                  <a:schemeClr val="tx2"/>
                </a:solidFill>
              </a:defRPr>
            </a:lvl1pPr>
          </a:lstStyle>
          <a:p>
            <a:r>
              <a:rPr lang="en-US" dirty="0"/>
              <a:t>Enter title text</a:t>
            </a:r>
          </a:p>
        </p:txBody>
      </p:sp>
      <p:sp>
        <p:nvSpPr>
          <p:cNvPr id="3" name="Subtitle">
            <a:extLst>
              <a:ext uri="{FF2B5EF4-FFF2-40B4-BE49-F238E27FC236}">
                <a16:creationId xmlns:a16="http://schemas.microsoft.com/office/drawing/2014/main" id="{25336E2B-DB74-4789-BBF8-753828F72458}"/>
              </a:ext>
            </a:extLst>
          </p:cNvPr>
          <p:cNvSpPr>
            <a:spLocks noGrp="1"/>
          </p:cNvSpPr>
          <p:nvPr>
            <p:ph type="subTitle" idx="1" hasCustomPrompt="1"/>
          </p:nvPr>
        </p:nvSpPr>
        <p:spPr>
          <a:xfrm>
            <a:off x="365759" y="3152882"/>
            <a:ext cx="9153461" cy="2423459"/>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subtitle</a:t>
            </a:r>
          </a:p>
        </p:txBody>
      </p:sp>
    </p:spTree>
    <p:custDataLst>
      <p:tags r:id="rId1"/>
    </p:custDataLst>
    <p:extLst>
      <p:ext uri="{BB962C8B-B14F-4D97-AF65-F5344CB8AC3E}">
        <p14:creationId xmlns:p14="http://schemas.microsoft.com/office/powerpoint/2010/main" val="29893325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9" Type="http://schemas.openxmlformats.org/officeDocument/2006/relationships/slideLayout" Target="../slideLayouts/slideLayout43.xml"/><Relationship Id="rId21" Type="http://schemas.openxmlformats.org/officeDocument/2006/relationships/slideLayout" Target="../slideLayouts/slideLayout25.xml"/><Relationship Id="rId34" Type="http://schemas.openxmlformats.org/officeDocument/2006/relationships/slideLayout" Target="../slideLayouts/slideLayout38.xml"/><Relationship Id="rId42" Type="http://schemas.openxmlformats.org/officeDocument/2006/relationships/slideLayout" Target="../slideLayouts/slideLayout46.xml"/><Relationship Id="rId47" Type="http://schemas.openxmlformats.org/officeDocument/2006/relationships/tags" Target="../tags/tag1.xml"/><Relationship Id="rId50" Type="http://schemas.openxmlformats.org/officeDocument/2006/relationships/image" Target="../media/image4.svg"/><Relationship Id="rId7" Type="http://schemas.openxmlformats.org/officeDocument/2006/relationships/slideLayout" Target="../slideLayouts/slideLayout1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9" Type="http://schemas.openxmlformats.org/officeDocument/2006/relationships/slideLayout" Target="../slideLayouts/slideLayout33.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37" Type="http://schemas.openxmlformats.org/officeDocument/2006/relationships/slideLayout" Target="../slideLayouts/slideLayout41.xml"/><Relationship Id="rId40" Type="http://schemas.openxmlformats.org/officeDocument/2006/relationships/slideLayout" Target="../slideLayouts/slideLayout44.xml"/><Relationship Id="rId45" Type="http://schemas.openxmlformats.org/officeDocument/2006/relationships/slideLayout" Target="../slideLayouts/slideLayout49.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36" Type="http://schemas.openxmlformats.org/officeDocument/2006/relationships/slideLayout" Target="../slideLayouts/slideLayout40.xml"/><Relationship Id="rId49" Type="http://schemas.openxmlformats.org/officeDocument/2006/relationships/image" Target="../media/image3.png"/><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4" Type="http://schemas.openxmlformats.org/officeDocument/2006/relationships/slideLayout" Target="../slideLayouts/slideLayout48.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35" Type="http://schemas.openxmlformats.org/officeDocument/2006/relationships/slideLayout" Target="../slideLayouts/slideLayout39.xml"/><Relationship Id="rId43" Type="http://schemas.openxmlformats.org/officeDocument/2006/relationships/slideLayout" Target="../slideLayouts/slideLayout47.xml"/><Relationship Id="rId48" Type="http://schemas.openxmlformats.org/officeDocument/2006/relationships/image" Target="../media/image2.png"/><Relationship Id="rId8" Type="http://schemas.openxmlformats.org/officeDocument/2006/relationships/slideLayout" Target="../slideLayouts/slideLayout12.xml"/><Relationship Id="rId3" Type="http://schemas.openxmlformats.org/officeDocument/2006/relationships/slideLayout" Target="../slideLayouts/slideLayout7.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slideLayout" Target="../slideLayouts/slideLayout37.xml"/><Relationship Id="rId38" Type="http://schemas.openxmlformats.org/officeDocument/2006/relationships/slideLayout" Target="../slideLayouts/slideLayout42.xml"/><Relationship Id="rId46" Type="http://schemas.openxmlformats.org/officeDocument/2006/relationships/theme" Target="../theme/theme2.xml"/><Relationship Id="rId20" Type="http://schemas.openxmlformats.org/officeDocument/2006/relationships/slideLayout" Target="../slideLayouts/slideLayout24.xml"/><Relationship Id="rId41" Type="http://schemas.openxmlformats.org/officeDocument/2006/relationships/slideLayout" Target="../slideLayouts/slideLayout45.xml"/><Relationship Id="rId1" Type="http://schemas.openxmlformats.org/officeDocument/2006/relationships/slideLayout" Target="../slideLayouts/slideLayout5.xml"/><Relationship Id="rId6"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Last Update: 11/10/2022</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4C45A55-F42A-4D1B-9AA2-8BF4CB494A9A}" type="slidenum">
              <a:rPr lang="en-US" smtClean="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MSIPCMContentMarking" descr="{&quot;HashCode&quot;:-1818968269,&quot;Placement&quot;:&quot;Header&quot;,&quot;Top&quot;:0.0,&quot;Left&quot;:0.0,&quot;SlideWidth&quot;:960,&quot;SlideHeight&quot;:540}">
            <a:extLst>
              <a:ext uri="{FF2B5EF4-FFF2-40B4-BE49-F238E27FC236}">
                <a16:creationId xmlns:a16="http://schemas.microsoft.com/office/drawing/2014/main" id="{9B57340C-C93B-4587-8F21-AF8C68EF423C}"/>
              </a:ext>
            </a:extLst>
          </p:cNvPr>
          <p:cNvSpPr txBox="1"/>
          <p:nvPr userDrawn="1"/>
        </p:nvSpPr>
        <p:spPr>
          <a:xfrm>
            <a:off x="0" y="0"/>
            <a:ext cx="2755813" cy="279435"/>
          </a:xfrm>
          <a:prstGeom prst="rect">
            <a:avLst/>
          </a:prstGeom>
          <a:noFill/>
        </p:spPr>
        <p:txBody>
          <a:bodyPr vert="horz" wrap="square" lIns="0" tIns="0" rIns="0" bIns="0" rtlCol="0" anchor="ctr" anchorCtr="1">
            <a:spAutoFit/>
          </a:bodyPr>
          <a:lstStyle/>
          <a:p>
            <a:pPr algn="l">
              <a:spcBef>
                <a:spcPct val="0"/>
              </a:spcBef>
              <a:spcAft>
                <a:spcPct val="0"/>
              </a:spcAft>
            </a:pPr>
            <a:r>
              <a:rPr lang="en-US" sz="1100">
                <a:solidFill>
                  <a:srgbClr val="000000"/>
                </a:solidFill>
                <a:latin typeface="Calibri" panose="020F0502020204030204" pitchFamily="34" charset="0"/>
              </a:rPr>
              <a:t>                    Official (Closed) - Non Sensitive</a:t>
            </a:r>
          </a:p>
        </p:txBody>
      </p:sp>
    </p:spTree>
    <p:extLst>
      <p:ext uri="{BB962C8B-B14F-4D97-AF65-F5344CB8AC3E}">
        <p14:creationId xmlns:p14="http://schemas.microsoft.com/office/powerpoint/2010/main" val="2978596758"/>
      </p:ext>
    </p:extLst>
  </p:cSld>
  <p:clrMap bg1="lt1" tx1="dk1" bg2="lt2" tx2="dk2" accent1="accent1" accent2="accent2" accent3="accent3" accent4="accent4" accent5="accent5" accent6="accent6" hlink="hlink" folHlink="folHlink"/>
  <p:sldLayoutIdLst>
    <p:sldLayoutId id="2147484116" r:id="rId1"/>
    <p:sldLayoutId id="2147484136" r:id="rId2"/>
    <p:sldLayoutId id="2147484117" r:id="rId3"/>
    <p:sldLayoutId id="2147484122" r:id="rId4"/>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8">
            <a:lum/>
          </a:blip>
          <a:srcRect/>
          <a:stretch>
            <a:fillRect/>
          </a:stretch>
        </a:blipFill>
        <a:effectLst/>
      </p:bgPr>
    </p:bg>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740ACF5A-6DEA-4283-95F3-28BFCB00D1FE}"/>
              </a:ext>
            </a:extLst>
          </p:cNvPr>
          <p:cNvSpPr>
            <a:spLocks noGrp="1"/>
          </p:cNvSpPr>
          <p:nvPr>
            <p:ph type="sldNum" sz="quarter" idx="4"/>
          </p:nvPr>
        </p:nvSpPr>
        <p:spPr>
          <a:xfrm>
            <a:off x="11469389" y="6445721"/>
            <a:ext cx="484261" cy="289591"/>
          </a:xfrm>
          <a:prstGeom prst="rect">
            <a:avLst/>
          </a:prstGeom>
        </p:spPr>
        <p:txBody>
          <a:bodyPr vert="horz" lIns="91440" tIns="45720" rIns="91440" bIns="45720" rtlCol="0" anchor="ctr"/>
          <a:lstStyle>
            <a:lvl1pPr algn="r">
              <a:defRPr sz="16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C6E65ACB-7BFD-4D12-ACB2-501576A6711D}"/>
              </a:ext>
            </a:extLst>
          </p:cNvPr>
          <p:cNvSpPr>
            <a:spLocks noGrp="1"/>
          </p:cNvSpPr>
          <p:nvPr>
            <p:ph type="title"/>
          </p:nvPr>
        </p:nvSpPr>
        <p:spPr>
          <a:xfrm>
            <a:off x="365760" y="299526"/>
            <a:ext cx="11569209" cy="73131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Content">
            <a:extLst>
              <a:ext uri="{FF2B5EF4-FFF2-40B4-BE49-F238E27FC236}">
                <a16:creationId xmlns:a16="http://schemas.microsoft.com/office/drawing/2014/main" id="{BD9FB2C3-6E12-492D-B6C4-46373C49E3FD}"/>
              </a:ext>
            </a:extLst>
          </p:cNvPr>
          <p:cNvSpPr>
            <a:spLocks noGrp="1"/>
          </p:cNvSpPr>
          <p:nvPr>
            <p:ph type="body" idx="1"/>
          </p:nvPr>
        </p:nvSpPr>
        <p:spPr>
          <a:xfrm>
            <a:off x="365760" y="1143000"/>
            <a:ext cx="11569209" cy="5291750"/>
          </a:xfrm>
          <a:prstGeom prst="rect">
            <a:avLst/>
          </a:prstGeom>
        </p:spPr>
        <p:txBody>
          <a:bodyPr vert="horz" lIns="91440" tIns="45720" rIns="91440" bIns="45720" rtlCol="0">
            <a:normAutofit/>
          </a:body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pic>
        <p:nvPicPr>
          <p:cNvPr id="98" name="AWS Logo">
            <a:extLst>
              <a:ext uri="{FF2B5EF4-FFF2-40B4-BE49-F238E27FC236}">
                <a16:creationId xmlns:a16="http://schemas.microsoft.com/office/drawing/2014/main" id="{56ED120F-98B5-42C0-B16A-27FB0984653F}"/>
              </a:ext>
              <a:ext uri="{C183D7F6-B498-43B3-948B-1728B52AA6E4}">
                <adec:decorative xmlns:adec="http://schemas.microsoft.com/office/drawing/2017/decorative" val="1"/>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243599" y="6452308"/>
            <a:ext cx="366979" cy="219456"/>
          </a:xfrm>
          <a:prstGeom prst="rect">
            <a:avLst/>
          </a:prstGeom>
        </p:spPr>
      </p:pic>
      <p:sp>
        <p:nvSpPr>
          <p:cNvPr id="4" name="MSIPCMContentMarking" descr="{&quot;HashCode&quot;:-1818968269,&quot;Placement&quot;:&quot;Header&quot;,&quot;Top&quot;:0.0,&quot;Left&quot;:0.0,&quot;SlideWidth&quot;:960,&quot;SlideHeight&quot;:540}">
            <a:extLst>
              <a:ext uri="{FF2B5EF4-FFF2-40B4-BE49-F238E27FC236}">
                <a16:creationId xmlns:a16="http://schemas.microsoft.com/office/drawing/2014/main" id="{8440E37F-82CE-40D4-86FD-7C6E033F186D}"/>
              </a:ext>
            </a:extLst>
          </p:cNvPr>
          <p:cNvSpPr txBox="1"/>
          <p:nvPr userDrawn="1"/>
        </p:nvSpPr>
        <p:spPr>
          <a:xfrm>
            <a:off x="0" y="0"/>
            <a:ext cx="2755813" cy="279435"/>
          </a:xfrm>
          <a:prstGeom prst="rect">
            <a:avLst/>
          </a:prstGeom>
          <a:noFill/>
        </p:spPr>
        <p:txBody>
          <a:bodyPr vert="horz" wrap="square" lIns="0" tIns="0" rIns="0" bIns="0" rtlCol="0" anchor="ctr" anchorCtr="1">
            <a:spAutoFit/>
          </a:bodyPr>
          <a:lstStyle/>
          <a:p>
            <a:pPr algn="l">
              <a:spcBef>
                <a:spcPct val="0"/>
              </a:spcBef>
              <a:spcAft>
                <a:spcPct val="0"/>
              </a:spcAft>
            </a:pPr>
            <a:r>
              <a:rPr lang="en-US" sz="1100">
                <a:solidFill>
                  <a:srgbClr val="000000"/>
                </a:solidFill>
                <a:latin typeface="Calibri" panose="020F0502020204030204" pitchFamily="34" charset="0"/>
              </a:rPr>
              <a:t>                    Official (Closed) - Non Sensitive</a:t>
            </a:r>
          </a:p>
        </p:txBody>
      </p:sp>
    </p:spTree>
    <p:custDataLst>
      <p:tags r:id="rId47"/>
    </p:custDataLst>
    <p:extLst>
      <p:ext uri="{BB962C8B-B14F-4D97-AF65-F5344CB8AC3E}">
        <p14:creationId xmlns:p14="http://schemas.microsoft.com/office/powerpoint/2010/main" val="666157126"/>
      </p:ext>
    </p:extLst>
  </p:cSld>
  <p:clrMap bg1="lt1" tx1="dk1" bg2="lt2" tx2="dk2" accent1="accent1" accent2="accent2" accent3="accent3" accent4="accent4" accent5="accent5" accent6="accent6" hlink="hlink" folHlink="folHlink"/>
  <p:sldLayoutIdLst>
    <p:sldLayoutId id="2147484138" r:id="rId1"/>
    <p:sldLayoutId id="2147484139" r:id="rId2"/>
    <p:sldLayoutId id="2147484140" r:id="rId3"/>
    <p:sldLayoutId id="2147484141" r:id="rId4"/>
    <p:sldLayoutId id="2147484142" r:id="rId5"/>
    <p:sldLayoutId id="2147484143" r:id="rId6"/>
    <p:sldLayoutId id="2147484144" r:id="rId7"/>
    <p:sldLayoutId id="2147484145" r:id="rId8"/>
    <p:sldLayoutId id="2147484146" r:id="rId9"/>
    <p:sldLayoutId id="2147484147" r:id="rId10"/>
    <p:sldLayoutId id="2147484148" r:id="rId11"/>
    <p:sldLayoutId id="2147484149" r:id="rId12"/>
    <p:sldLayoutId id="2147484150" r:id="rId13"/>
    <p:sldLayoutId id="2147484151" r:id="rId14"/>
    <p:sldLayoutId id="2147484152" r:id="rId15"/>
    <p:sldLayoutId id="2147484153" r:id="rId16"/>
    <p:sldLayoutId id="2147484154" r:id="rId17"/>
    <p:sldLayoutId id="2147484155" r:id="rId18"/>
    <p:sldLayoutId id="2147484156" r:id="rId19"/>
    <p:sldLayoutId id="2147484157" r:id="rId20"/>
    <p:sldLayoutId id="2147484158" r:id="rId21"/>
    <p:sldLayoutId id="2147484159" r:id="rId22"/>
    <p:sldLayoutId id="2147484160" r:id="rId23"/>
    <p:sldLayoutId id="2147484161" r:id="rId24"/>
    <p:sldLayoutId id="2147484162" r:id="rId25"/>
    <p:sldLayoutId id="2147484163" r:id="rId26"/>
    <p:sldLayoutId id="2147484164" r:id="rId27"/>
    <p:sldLayoutId id="2147484165" r:id="rId28"/>
    <p:sldLayoutId id="2147484166" r:id="rId29"/>
    <p:sldLayoutId id="2147484167" r:id="rId30"/>
    <p:sldLayoutId id="2147484168" r:id="rId31"/>
    <p:sldLayoutId id="2147484169" r:id="rId32"/>
    <p:sldLayoutId id="2147484170" r:id="rId33"/>
    <p:sldLayoutId id="2147484171" r:id="rId34"/>
    <p:sldLayoutId id="2147484172" r:id="rId35"/>
    <p:sldLayoutId id="2147484173" r:id="rId36"/>
    <p:sldLayoutId id="2147484174" r:id="rId37"/>
    <p:sldLayoutId id="2147484175" r:id="rId38"/>
    <p:sldLayoutId id="2147484176" r:id="rId39"/>
    <p:sldLayoutId id="2147484177" r:id="rId40"/>
    <p:sldLayoutId id="2147484178" r:id="rId41"/>
    <p:sldLayoutId id="2147484179" r:id="rId42"/>
    <p:sldLayoutId id="2147484180" r:id="rId43"/>
    <p:sldLayoutId id="2147484181" r:id="rId44"/>
    <p:sldLayoutId id="2147484182" r:id="rId45"/>
  </p:sldLayoutIdLst>
  <p:hf hdr="0" ftr="0" dt="0"/>
  <p:txStyles>
    <p:titleStyle>
      <a:lvl1pPr algn="l" defTabSz="228600" rtl="0" eaLnBrk="1" latinLnBrk="0" hangingPunct="1">
        <a:lnSpc>
          <a:spcPct val="100000"/>
        </a:lnSpc>
        <a:spcBef>
          <a:spcPct val="0"/>
        </a:spcBef>
        <a:buNone/>
        <a:defRPr sz="3200" kern="1200">
          <a:solidFill>
            <a:schemeClr val="tx2"/>
          </a:solidFill>
          <a:latin typeface="Amazon Ember Heavy"/>
        </a:defRPr>
      </a:lvl1pPr>
    </p:titleStyle>
    <p:body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9.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FD5C8BB-E91A-45A1-84D0-98E430B4AC52}"/>
              </a:ext>
            </a:extLst>
          </p:cNvPr>
          <p:cNvSpPr>
            <a:spLocks noGrp="1"/>
          </p:cNvSpPr>
          <p:nvPr>
            <p:ph type="ctrTitle"/>
          </p:nvPr>
        </p:nvSpPr>
        <p:spPr/>
        <p:txBody>
          <a:bodyPr/>
          <a:lstStyle/>
          <a:p>
            <a:r>
              <a:rPr lang="en-GB" dirty="0"/>
              <a:t>Server Security Basics</a:t>
            </a:r>
            <a:endParaRPr lang="en-US" dirty="0"/>
          </a:p>
        </p:txBody>
      </p:sp>
      <p:sp>
        <p:nvSpPr>
          <p:cNvPr id="7" name="Subtitle 6">
            <a:extLst>
              <a:ext uri="{FF2B5EF4-FFF2-40B4-BE49-F238E27FC236}">
                <a16:creationId xmlns:a16="http://schemas.microsoft.com/office/drawing/2014/main" id="{8B264D25-181E-4D99-AED6-B3C22DD702A8}"/>
              </a:ext>
            </a:extLst>
          </p:cNvPr>
          <p:cNvSpPr>
            <a:spLocks noGrp="1"/>
          </p:cNvSpPr>
          <p:nvPr>
            <p:ph type="subTitle" idx="1"/>
          </p:nvPr>
        </p:nvSpPr>
        <p:spPr/>
        <p:txBody>
          <a:bodyPr/>
          <a:lstStyle/>
          <a:p>
            <a:r>
              <a:rPr lang="en-US" dirty="0"/>
              <a:t>Server &amp; Cloud Security</a:t>
            </a:r>
          </a:p>
        </p:txBody>
      </p:sp>
      <p:sp>
        <p:nvSpPr>
          <p:cNvPr id="5" name="Slide Number Placeholder 4">
            <a:extLst>
              <a:ext uri="{FF2B5EF4-FFF2-40B4-BE49-F238E27FC236}">
                <a16:creationId xmlns:a16="http://schemas.microsoft.com/office/drawing/2014/main" id="{D4145BBE-9AD0-44B2-A691-CE1385DC7414}"/>
              </a:ext>
            </a:extLst>
          </p:cNvPr>
          <p:cNvSpPr>
            <a:spLocks noGrp="1"/>
          </p:cNvSpPr>
          <p:nvPr>
            <p:ph type="sldNum" sz="quarter" idx="11"/>
          </p:nvPr>
        </p:nvSpPr>
        <p:spPr/>
        <p:txBody>
          <a:bodyPr/>
          <a:lstStyle/>
          <a:p>
            <a:fld id="{04C45A55-F42A-4D1B-9AA2-8BF4CB494A9A}" type="slidenum">
              <a:rPr lang="en-US" smtClean="0"/>
              <a:t>1</a:t>
            </a:fld>
            <a:endParaRPr lang="en-US" dirty="0"/>
          </a:p>
        </p:txBody>
      </p:sp>
      <p:sp>
        <p:nvSpPr>
          <p:cNvPr id="9" name="Rectangle 8">
            <a:extLst>
              <a:ext uri="{FF2B5EF4-FFF2-40B4-BE49-F238E27FC236}">
                <a16:creationId xmlns:a16="http://schemas.microsoft.com/office/drawing/2014/main" id="{11D59183-50F9-45DD-B89F-09CDA34C3FC2}"/>
              </a:ext>
            </a:extLst>
          </p:cNvPr>
          <p:cNvSpPr/>
          <p:nvPr/>
        </p:nvSpPr>
        <p:spPr>
          <a:xfrm>
            <a:off x="261850" y="5244677"/>
            <a:ext cx="652550" cy="646331"/>
          </a:xfrm>
          <a:prstGeom prst="rect">
            <a:avLst/>
          </a:prstGeom>
        </p:spPr>
        <p:txBody>
          <a:bodyPr wrap="square">
            <a:spAutoFit/>
          </a:bodyPr>
          <a:lstStyle/>
          <a:p>
            <a:pPr algn="ctr" eaLnBrk="1" hangingPunct="1">
              <a:spcBef>
                <a:spcPct val="50000"/>
              </a:spcBef>
            </a:pPr>
            <a:r>
              <a:rPr lang="en-GB" sz="3600" b="1" dirty="0">
                <a:solidFill>
                  <a:schemeClr val="bg1"/>
                </a:solidFill>
                <a:effectLst>
                  <a:outerShdw blurRad="38100" dist="38100" dir="2700000" algn="tl">
                    <a:srgbClr val="C0C0C0"/>
                  </a:outerShdw>
                </a:effectLst>
                <a:latin typeface="Tahoma" charset="0"/>
              </a:rPr>
              <a:t>1</a:t>
            </a:r>
          </a:p>
        </p:txBody>
      </p:sp>
      <p:sp>
        <p:nvSpPr>
          <p:cNvPr id="2" name="Footer Placeholder 1">
            <a:extLst>
              <a:ext uri="{FF2B5EF4-FFF2-40B4-BE49-F238E27FC236}">
                <a16:creationId xmlns:a16="http://schemas.microsoft.com/office/drawing/2014/main" id="{EB196473-133B-40DB-A8BD-EBA6A928369A}"/>
              </a:ext>
            </a:extLst>
          </p:cNvPr>
          <p:cNvSpPr>
            <a:spLocks noGrp="1"/>
          </p:cNvSpPr>
          <p:nvPr>
            <p:ph type="ftr" sz="quarter" idx="10"/>
          </p:nvPr>
        </p:nvSpPr>
        <p:spPr/>
        <p:txBody>
          <a:bodyPr/>
          <a:lstStyle/>
          <a:p>
            <a:r>
              <a:rPr lang="en-US"/>
              <a:t>Last Update: 11/10/2022</a:t>
            </a:r>
            <a:endParaRPr lang="en-US" dirty="0"/>
          </a:p>
        </p:txBody>
      </p:sp>
    </p:spTree>
    <p:extLst>
      <p:ext uri="{BB962C8B-B14F-4D97-AF65-F5344CB8AC3E}">
        <p14:creationId xmlns:p14="http://schemas.microsoft.com/office/powerpoint/2010/main" val="39171773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Common Windows Server Roles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758039201"/>
              </p:ext>
            </p:extLst>
          </p:nvPr>
        </p:nvGraphicFramePr>
        <p:xfrm>
          <a:off x="1096962" y="1846263"/>
          <a:ext cx="10058399" cy="1963737"/>
        </p:xfrm>
        <a:graphic>
          <a:graphicData uri="http://schemas.openxmlformats.org/drawingml/2006/table">
            <a:tbl>
              <a:tblPr firstRow="1" bandRow="1">
                <a:tableStyleId>{21E4AEA4-8DFA-4A89-87EB-49C32662AFE0}</a:tableStyleId>
              </a:tblPr>
              <a:tblGrid>
                <a:gridCol w="3352800">
                  <a:extLst>
                    <a:ext uri="{9D8B030D-6E8A-4147-A177-3AD203B41FA5}">
                      <a16:colId xmlns:a16="http://schemas.microsoft.com/office/drawing/2014/main" val="20000"/>
                    </a:ext>
                  </a:extLst>
                </a:gridCol>
                <a:gridCol w="6705599">
                  <a:extLst>
                    <a:ext uri="{9D8B030D-6E8A-4147-A177-3AD203B41FA5}">
                      <a16:colId xmlns:a16="http://schemas.microsoft.com/office/drawing/2014/main" val="20001"/>
                    </a:ext>
                  </a:extLst>
                </a:gridCol>
              </a:tblGrid>
              <a:tr h="609600">
                <a:tc>
                  <a:txBody>
                    <a:bodyPr/>
                    <a:lstStyle/>
                    <a:p>
                      <a:pPr algn="ctr"/>
                      <a:r>
                        <a:rPr lang="en-US" sz="2400" dirty="0"/>
                        <a:t>Server Role</a:t>
                      </a:r>
                    </a:p>
                  </a:txBody>
                  <a:tcPr/>
                </a:tc>
                <a:tc>
                  <a:txBody>
                    <a:bodyPr/>
                    <a:lstStyle/>
                    <a:p>
                      <a:pPr algn="ctr"/>
                      <a:r>
                        <a:rPr lang="en-US" sz="2400" dirty="0"/>
                        <a:t>Purpose</a:t>
                      </a:r>
                    </a:p>
                  </a:txBody>
                  <a:tcPr/>
                </a:tc>
                <a:extLst>
                  <a:ext uri="{0D108BD9-81ED-4DB2-BD59-A6C34878D82A}">
                    <a16:rowId xmlns:a16="http://schemas.microsoft.com/office/drawing/2014/main" val="10000"/>
                  </a:ext>
                </a:extLst>
              </a:tr>
              <a:tr h="1354137">
                <a:tc>
                  <a:txBody>
                    <a:bodyPr/>
                    <a:lstStyle/>
                    <a:p>
                      <a:r>
                        <a:rPr lang="en-US" sz="1800" b="1" i="0" dirty="0"/>
                        <a:t>Database Server</a:t>
                      </a:r>
                    </a:p>
                  </a:txBody>
                  <a:tcPr/>
                </a:tc>
                <a:tc>
                  <a:txBody>
                    <a:bodyPr/>
                    <a:lstStyle/>
                    <a:p>
                      <a:pPr marL="285750" indent="-285750" algn="just">
                        <a:buFont typeface="Arial" panose="020B0604020202020204" pitchFamily="34" charset="0"/>
                        <a:buChar char="•"/>
                      </a:pPr>
                      <a:r>
                        <a:rPr lang="en-US" sz="1600" b="0" i="0" u="none" strike="noStrike" kern="1200" baseline="0" dirty="0">
                          <a:solidFill>
                            <a:schemeClr val="dk1"/>
                          </a:solidFill>
                          <a:latin typeface="+mn-lt"/>
                          <a:ea typeface="+mn-ea"/>
                          <a:cs typeface="+mn-cs"/>
                        </a:rPr>
                        <a:t>A database server is one that runs database software such as SQL Server or Oracle.</a:t>
                      </a:r>
                    </a:p>
                    <a:p>
                      <a:pPr marL="285750" indent="-285750">
                        <a:buFont typeface="Arial" panose="020B0604020202020204" pitchFamily="34" charset="0"/>
                        <a:buChar char="•"/>
                      </a:pPr>
                      <a:r>
                        <a:rPr lang="en-US" sz="1600" b="0" i="0" u="none" strike="noStrike" kern="1200" baseline="0" dirty="0">
                          <a:solidFill>
                            <a:schemeClr val="dk1"/>
                          </a:solidFill>
                          <a:latin typeface="+mn-lt"/>
                          <a:ea typeface="+mn-ea"/>
                          <a:cs typeface="+mn-cs"/>
                        </a:rPr>
                        <a:t>It contains information stored in the database and users can search the database, either directly by issuing commands or by using an application that does this through a GUI.</a:t>
                      </a:r>
                      <a:endParaRPr lang="en-US" sz="1600" dirty="0"/>
                    </a:p>
                  </a:txBody>
                  <a:tcPr/>
                </a:tc>
                <a:extLst>
                  <a:ext uri="{0D108BD9-81ED-4DB2-BD59-A6C34878D82A}">
                    <a16:rowId xmlns:a16="http://schemas.microsoft.com/office/drawing/2014/main" val="10001"/>
                  </a:ext>
                </a:extLst>
              </a:tr>
            </a:tbl>
          </a:graphicData>
        </a:graphic>
      </p:graphicFrame>
      <p:sp>
        <p:nvSpPr>
          <p:cNvPr id="7" name="Slide Number Placeholder 6">
            <a:extLst>
              <a:ext uri="{FF2B5EF4-FFF2-40B4-BE49-F238E27FC236}">
                <a16:creationId xmlns:a16="http://schemas.microsoft.com/office/drawing/2014/main" id="{EA7BC320-579C-42D4-AC0F-7C122E80B5F9}"/>
              </a:ext>
            </a:extLst>
          </p:cNvPr>
          <p:cNvSpPr>
            <a:spLocks noGrp="1"/>
          </p:cNvSpPr>
          <p:nvPr>
            <p:ph type="sldNum" sz="quarter" idx="12"/>
          </p:nvPr>
        </p:nvSpPr>
        <p:spPr/>
        <p:txBody>
          <a:bodyPr/>
          <a:lstStyle/>
          <a:p>
            <a:fld id="{04C45A55-F42A-4D1B-9AA2-8BF4CB494A9A}" type="slidenum">
              <a:rPr lang="en-US" smtClean="0"/>
              <a:pPr/>
              <a:t>10</a:t>
            </a:fld>
            <a:endParaRPr lang="en-US" dirty="0"/>
          </a:p>
        </p:txBody>
      </p:sp>
      <p:sp>
        <p:nvSpPr>
          <p:cNvPr id="2" name="Footer Placeholder 1">
            <a:extLst>
              <a:ext uri="{FF2B5EF4-FFF2-40B4-BE49-F238E27FC236}">
                <a16:creationId xmlns:a16="http://schemas.microsoft.com/office/drawing/2014/main" id="{D64968C9-9159-49A4-9522-AB79C352BB24}"/>
              </a:ext>
            </a:extLst>
          </p:cNvPr>
          <p:cNvSpPr>
            <a:spLocks noGrp="1"/>
          </p:cNvSpPr>
          <p:nvPr>
            <p:ph type="ftr" sz="quarter" idx="11"/>
          </p:nvPr>
        </p:nvSpPr>
        <p:spPr/>
        <p:txBody>
          <a:bodyPr/>
          <a:lstStyle/>
          <a:p>
            <a:r>
              <a:rPr lang="en-US"/>
              <a:t>Last Update: 11/10/2022</a:t>
            </a:r>
            <a:endParaRPr lang="en-US" dirty="0"/>
          </a:p>
        </p:txBody>
      </p:sp>
      <p:pic>
        <p:nvPicPr>
          <p:cNvPr id="8" name="Picture 2" descr="The Complete Guide to Application Servers You Must Know | FS Community">
            <a:extLst>
              <a:ext uri="{FF2B5EF4-FFF2-40B4-BE49-F238E27FC236}">
                <a16:creationId xmlns:a16="http://schemas.microsoft.com/office/drawing/2014/main" id="{26A25AD9-A108-4058-9E52-15518F2E34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0910" y="3981898"/>
            <a:ext cx="6530180" cy="2342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422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Common Windows Server Roles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790119274"/>
              </p:ext>
            </p:extLst>
          </p:nvPr>
        </p:nvGraphicFramePr>
        <p:xfrm>
          <a:off x="1096962" y="1846263"/>
          <a:ext cx="10058399" cy="3433353"/>
        </p:xfrm>
        <a:graphic>
          <a:graphicData uri="http://schemas.openxmlformats.org/drawingml/2006/table">
            <a:tbl>
              <a:tblPr firstRow="1" bandRow="1">
                <a:tableStyleId>{21E4AEA4-8DFA-4A89-87EB-49C32662AFE0}</a:tableStyleId>
              </a:tblPr>
              <a:tblGrid>
                <a:gridCol w="3352800">
                  <a:extLst>
                    <a:ext uri="{9D8B030D-6E8A-4147-A177-3AD203B41FA5}">
                      <a16:colId xmlns:a16="http://schemas.microsoft.com/office/drawing/2014/main" val="20000"/>
                    </a:ext>
                  </a:extLst>
                </a:gridCol>
                <a:gridCol w="6705599">
                  <a:extLst>
                    <a:ext uri="{9D8B030D-6E8A-4147-A177-3AD203B41FA5}">
                      <a16:colId xmlns:a16="http://schemas.microsoft.com/office/drawing/2014/main" val="20001"/>
                    </a:ext>
                  </a:extLst>
                </a:gridCol>
              </a:tblGrid>
              <a:tr h="707571">
                <a:tc>
                  <a:txBody>
                    <a:bodyPr/>
                    <a:lstStyle/>
                    <a:p>
                      <a:pPr algn="ctr"/>
                      <a:r>
                        <a:rPr lang="en-US" sz="2400" dirty="0"/>
                        <a:t>Server Role</a:t>
                      </a:r>
                    </a:p>
                  </a:txBody>
                  <a:tcPr/>
                </a:tc>
                <a:tc>
                  <a:txBody>
                    <a:bodyPr/>
                    <a:lstStyle/>
                    <a:p>
                      <a:pPr algn="ctr"/>
                      <a:r>
                        <a:rPr lang="en-US" sz="2400" dirty="0"/>
                        <a:t>Purpose</a:t>
                      </a:r>
                    </a:p>
                  </a:txBody>
                  <a:tcPr/>
                </a:tc>
                <a:extLst>
                  <a:ext uri="{0D108BD9-81ED-4DB2-BD59-A6C34878D82A}">
                    <a16:rowId xmlns:a16="http://schemas.microsoft.com/office/drawing/2014/main" val="10000"/>
                  </a:ext>
                </a:extLst>
              </a:tr>
              <a:tr h="707571">
                <a:tc>
                  <a:txBody>
                    <a:bodyPr/>
                    <a:lstStyle/>
                    <a:p>
                      <a:r>
                        <a:rPr lang="en-US" sz="1800" b="1" dirty="0"/>
                        <a:t>File Server</a:t>
                      </a:r>
                    </a:p>
                  </a:txBody>
                  <a:tcPr/>
                </a:tc>
                <a:tc>
                  <a:txBody>
                    <a:bodyPr/>
                    <a:lstStyle/>
                    <a:p>
                      <a:pPr marL="285750" indent="-285750" algn="just">
                        <a:buFont typeface="Arial" panose="020B0604020202020204" pitchFamily="34" charset="0"/>
                        <a:buChar char="•"/>
                      </a:pPr>
                      <a:r>
                        <a:rPr lang="en-US" sz="1600" dirty="0"/>
                        <a:t>File servers are used to store files that can be accessed by the network users.</a:t>
                      </a:r>
                    </a:p>
                  </a:txBody>
                  <a:tcPr/>
                </a:tc>
                <a:extLst>
                  <a:ext uri="{0D108BD9-81ED-4DB2-BD59-A6C34878D82A}">
                    <a16:rowId xmlns:a16="http://schemas.microsoft.com/office/drawing/2014/main" val="1058485181"/>
                  </a:ext>
                </a:extLst>
              </a:tr>
              <a:tr h="707571">
                <a:tc>
                  <a:txBody>
                    <a:bodyPr/>
                    <a:lstStyle/>
                    <a:p>
                      <a:r>
                        <a:rPr lang="en-US" sz="1800" b="1" i="0" u="none" strike="noStrike" kern="1200" baseline="0" dirty="0">
                          <a:solidFill>
                            <a:schemeClr val="dk1"/>
                          </a:solidFill>
                          <a:latin typeface="+mn-lt"/>
                          <a:ea typeface="+mn-ea"/>
                          <a:cs typeface="+mn-cs"/>
                        </a:rPr>
                        <a:t>Network Services Server - DHCP</a:t>
                      </a:r>
                      <a:endParaRPr lang="en-US" sz="2000" b="1" dirty="0"/>
                    </a:p>
                  </a:txBody>
                  <a:tcPr/>
                </a:tc>
                <a:tc>
                  <a:txBody>
                    <a:bodyPr/>
                    <a:lstStyle/>
                    <a:p>
                      <a:pPr marL="285750" indent="-285750" algn="just">
                        <a:buFont typeface="Arial" panose="020B0604020202020204" pitchFamily="34" charset="0"/>
                        <a:buChar char="•"/>
                      </a:pPr>
                      <a:r>
                        <a:rPr lang="en-US" sz="1600" dirty="0"/>
                        <a:t>Dynamic Host Configuration Protocol (DHCP) servers are used to automate the process of providing an IP configuration to devices in the network. These servers respond to broadcast-based requests for a configuration by offering an IP address, subnet mask, and default gateway to the DHCP client.</a:t>
                      </a:r>
                    </a:p>
                  </a:txBody>
                  <a:tcPr/>
                </a:tc>
                <a:extLst>
                  <a:ext uri="{0D108BD9-81ED-4DB2-BD59-A6C34878D82A}">
                    <a16:rowId xmlns:a16="http://schemas.microsoft.com/office/drawing/2014/main" val="10002"/>
                  </a:ext>
                </a:extLst>
              </a:tr>
              <a:tr h="707571">
                <a:tc>
                  <a:txBody>
                    <a:bodyPr/>
                    <a:lstStyle/>
                    <a:p>
                      <a:r>
                        <a:rPr lang="en-US" sz="1800" b="1" i="0" u="none" strike="noStrike" kern="1200" baseline="0" dirty="0">
                          <a:solidFill>
                            <a:schemeClr val="dk1"/>
                          </a:solidFill>
                          <a:latin typeface="+mn-lt"/>
                          <a:ea typeface="+mn-ea"/>
                          <a:cs typeface="+mn-cs"/>
                        </a:rPr>
                        <a:t>Network Services Server - DNS</a:t>
                      </a:r>
                      <a:endParaRPr lang="en-US" sz="2000" b="1" dirty="0"/>
                    </a:p>
                  </a:txBody>
                  <a:tcPr/>
                </a:tc>
                <a:tc>
                  <a:txBody>
                    <a:bodyPr/>
                    <a:lstStyle/>
                    <a:p>
                      <a:pPr marL="285750" indent="-285750" algn="just">
                        <a:buFont typeface="Arial" panose="020B0604020202020204" pitchFamily="34" charset="0"/>
                        <a:buChar char="•"/>
                      </a:pPr>
                      <a:r>
                        <a:rPr lang="en-US" sz="1600" dirty="0"/>
                        <a:t>Domain Name System (DNS) servers resolve device and domain names (website names) to IP addresses, and vice versa.</a:t>
                      </a:r>
                    </a:p>
                  </a:txBody>
                  <a:tcPr/>
                </a:tc>
                <a:extLst>
                  <a:ext uri="{0D108BD9-81ED-4DB2-BD59-A6C34878D82A}">
                    <a16:rowId xmlns:a16="http://schemas.microsoft.com/office/drawing/2014/main" val="10003"/>
                  </a:ext>
                </a:extLst>
              </a:tr>
            </a:tbl>
          </a:graphicData>
        </a:graphic>
      </p:graphicFrame>
      <p:sp>
        <p:nvSpPr>
          <p:cNvPr id="7" name="Slide Number Placeholder 6">
            <a:extLst>
              <a:ext uri="{FF2B5EF4-FFF2-40B4-BE49-F238E27FC236}">
                <a16:creationId xmlns:a16="http://schemas.microsoft.com/office/drawing/2014/main" id="{2B264B4B-5B49-457C-800E-79CAB52FDD02}"/>
              </a:ext>
            </a:extLst>
          </p:cNvPr>
          <p:cNvSpPr>
            <a:spLocks noGrp="1"/>
          </p:cNvSpPr>
          <p:nvPr>
            <p:ph type="sldNum" sz="quarter" idx="12"/>
          </p:nvPr>
        </p:nvSpPr>
        <p:spPr/>
        <p:txBody>
          <a:bodyPr/>
          <a:lstStyle/>
          <a:p>
            <a:fld id="{04C45A55-F42A-4D1B-9AA2-8BF4CB494A9A}" type="slidenum">
              <a:rPr lang="en-US" smtClean="0"/>
              <a:pPr/>
              <a:t>11</a:t>
            </a:fld>
            <a:endParaRPr lang="en-US" dirty="0"/>
          </a:p>
        </p:txBody>
      </p:sp>
      <p:sp>
        <p:nvSpPr>
          <p:cNvPr id="2" name="Footer Placeholder 1">
            <a:extLst>
              <a:ext uri="{FF2B5EF4-FFF2-40B4-BE49-F238E27FC236}">
                <a16:creationId xmlns:a16="http://schemas.microsoft.com/office/drawing/2014/main" id="{AC52B4E5-8663-4ED1-80D3-2C4DAB1E792D}"/>
              </a:ext>
            </a:extLst>
          </p:cNvPr>
          <p:cNvSpPr>
            <a:spLocks noGrp="1"/>
          </p:cNvSpPr>
          <p:nvPr>
            <p:ph type="ftr" sz="quarter" idx="11"/>
          </p:nvPr>
        </p:nvSpPr>
        <p:spPr/>
        <p:txBody>
          <a:bodyPr/>
          <a:lstStyle/>
          <a:p>
            <a:r>
              <a:rPr lang="en-US"/>
              <a:t>Last Update: 11/10/2022</a:t>
            </a:r>
            <a:endParaRPr lang="en-US" dirty="0"/>
          </a:p>
        </p:txBody>
      </p:sp>
    </p:spTree>
    <p:extLst>
      <p:ext uri="{BB962C8B-B14F-4D97-AF65-F5344CB8AC3E}">
        <p14:creationId xmlns:p14="http://schemas.microsoft.com/office/powerpoint/2010/main" val="1726569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Common Windows Server Roles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06169272"/>
              </p:ext>
            </p:extLst>
          </p:nvPr>
        </p:nvGraphicFramePr>
        <p:xfrm>
          <a:off x="1096962" y="1846262"/>
          <a:ext cx="10058399" cy="2878137"/>
        </p:xfrm>
        <a:graphic>
          <a:graphicData uri="http://schemas.openxmlformats.org/drawingml/2006/table">
            <a:tbl>
              <a:tblPr firstRow="1" bandRow="1">
                <a:tableStyleId>{21E4AEA4-8DFA-4A89-87EB-49C32662AFE0}</a:tableStyleId>
              </a:tblPr>
              <a:tblGrid>
                <a:gridCol w="3352800">
                  <a:extLst>
                    <a:ext uri="{9D8B030D-6E8A-4147-A177-3AD203B41FA5}">
                      <a16:colId xmlns:a16="http://schemas.microsoft.com/office/drawing/2014/main" val="20000"/>
                    </a:ext>
                  </a:extLst>
                </a:gridCol>
                <a:gridCol w="6705599">
                  <a:extLst>
                    <a:ext uri="{9D8B030D-6E8A-4147-A177-3AD203B41FA5}">
                      <a16:colId xmlns:a16="http://schemas.microsoft.com/office/drawing/2014/main" val="20001"/>
                    </a:ext>
                  </a:extLst>
                </a:gridCol>
              </a:tblGrid>
              <a:tr h="669334">
                <a:tc>
                  <a:txBody>
                    <a:bodyPr/>
                    <a:lstStyle/>
                    <a:p>
                      <a:pPr algn="ctr"/>
                      <a:r>
                        <a:rPr lang="en-US" sz="2400" dirty="0"/>
                        <a:t>Server Role</a:t>
                      </a:r>
                    </a:p>
                  </a:txBody>
                  <a:tcPr/>
                </a:tc>
                <a:tc>
                  <a:txBody>
                    <a:bodyPr/>
                    <a:lstStyle/>
                    <a:p>
                      <a:pPr algn="ctr"/>
                      <a:r>
                        <a:rPr lang="en-US" sz="2400" dirty="0"/>
                        <a:t>Purpose</a:t>
                      </a:r>
                    </a:p>
                  </a:txBody>
                  <a:tcPr/>
                </a:tc>
                <a:extLst>
                  <a:ext uri="{0D108BD9-81ED-4DB2-BD59-A6C34878D82A}">
                    <a16:rowId xmlns:a16="http://schemas.microsoft.com/office/drawing/2014/main" val="10000"/>
                  </a:ext>
                </a:extLst>
              </a:tr>
              <a:tr h="2208803">
                <a:tc>
                  <a:txBody>
                    <a:bodyPr/>
                    <a:lstStyle/>
                    <a:p>
                      <a:r>
                        <a:rPr lang="en-US" sz="1800" b="1" i="0" dirty="0"/>
                        <a:t>Directory Services Server</a:t>
                      </a:r>
                    </a:p>
                  </a:txBody>
                  <a:tcPr/>
                </a:tc>
                <a:tc>
                  <a:txBody>
                    <a:bodyPr/>
                    <a:lstStyle/>
                    <a:p>
                      <a:pPr marL="285750" indent="-285750" algn="just">
                        <a:buFont typeface="Arial" panose="020B0604020202020204" pitchFamily="34" charset="0"/>
                        <a:buChar char="•"/>
                      </a:pPr>
                      <a:r>
                        <a:rPr lang="en-US" sz="1800" u="none" strike="noStrike" kern="1200" baseline="0" dirty="0"/>
                        <a:t>A directory services server is one that accepts and verifies the credentials of users.</a:t>
                      </a:r>
                    </a:p>
                    <a:p>
                      <a:pPr marL="285750" indent="-285750">
                        <a:buFont typeface="Arial" panose="020B0604020202020204" pitchFamily="34" charset="0"/>
                        <a:buChar char="•"/>
                      </a:pPr>
                      <a:r>
                        <a:rPr lang="en-US" sz="1800" dirty="0"/>
                        <a:t>One of the best examples is the Active Directory Domain Services (AD DS).</a:t>
                      </a:r>
                    </a:p>
                    <a:p>
                      <a:pPr marL="285750" indent="-285750">
                        <a:buFont typeface="Arial" panose="020B0604020202020204" pitchFamily="34" charset="0"/>
                        <a:buChar char="•"/>
                      </a:pPr>
                      <a:r>
                        <a:rPr lang="en-US" sz="1800" dirty="0"/>
                        <a:t>AD DS acts as the core directory service for an organization, managing hierarchical relationships between network objects (users, systems, servers, applications etc.). </a:t>
                      </a:r>
                    </a:p>
                  </a:txBody>
                  <a:tcPr/>
                </a:tc>
                <a:extLst>
                  <a:ext uri="{0D108BD9-81ED-4DB2-BD59-A6C34878D82A}">
                    <a16:rowId xmlns:a16="http://schemas.microsoft.com/office/drawing/2014/main" val="173208628"/>
                  </a:ext>
                </a:extLst>
              </a:tr>
            </a:tbl>
          </a:graphicData>
        </a:graphic>
      </p:graphicFrame>
      <p:sp>
        <p:nvSpPr>
          <p:cNvPr id="7" name="Slide Number Placeholder 6">
            <a:extLst>
              <a:ext uri="{FF2B5EF4-FFF2-40B4-BE49-F238E27FC236}">
                <a16:creationId xmlns:a16="http://schemas.microsoft.com/office/drawing/2014/main" id="{EA7BC320-579C-42D4-AC0F-7C122E80B5F9}"/>
              </a:ext>
            </a:extLst>
          </p:cNvPr>
          <p:cNvSpPr>
            <a:spLocks noGrp="1"/>
          </p:cNvSpPr>
          <p:nvPr>
            <p:ph type="sldNum" sz="quarter" idx="12"/>
          </p:nvPr>
        </p:nvSpPr>
        <p:spPr/>
        <p:txBody>
          <a:bodyPr/>
          <a:lstStyle/>
          <a:p>
            <a:fld id="{04C45A55-F42A-4D1B-9AA2-8BF4CB494A9A}" type="slidenum">
              <a:rPr lang="en-US" smtClean="0"/>
              <a:pPr/>
              <a:t>12</a:t>
            </a:fld>
            <a:endParaRPr lang="en-US" dirty="0"/>
          </a:p>
        </p:txBody>
      </p:sp>
      <p:sp>
        <p:nvSpPr>
          <p:cNvPr id="2" name="Footer Placeholder 1">
            <a:extLst>
              <a:ext uri="{FF2B5EF4-FFF2-40B4-BE49-F238E27FC236}">
                <a16:creationId xmlns:a16="http://schemas.microsoft.com/office/drawing/2014/main" id="{D64968C9-9159-49A4-9522-AB79C352BB24}"/>
              </a:ext>
            </a:extLst>
          </p:cNvPr>
          <p:cNvSpPr>
            <a:spLocks noGrp="1"/>
          </p:cNvSpPr>
          <p:nvPr>
            <p:ph type="ftr" sz="quarter" idx="11"/>
          </p:nvPr>
        </p:nvSpPr>
        <p:spPr/>
        <p:txBody>
          <a:bodyPr/>
          <a:lstStyle/>
          <a:p>
            <a:r>
              <a:rPr lang="en-US"/>
              <a:t>Last Update: 11/10/2022</a:t>
            </a:r>
            <a:endParaRPr lang="en-US" dirty="0"/>
          </a:p>
        </p:txBody>
      </p:sp>
      <p:pic>
        <p:nvPicPr>
          <p:cNvPr id="2052" name="Picture 4" descr="Adventures in Renaming AD Objects | Orel Fichman">
            <a:extLst>
              <a:ext uri="{FF2B5EF4-FFF2-40B4-BE49-F238E27FC236}">
                <a16:creationId xmlns:a16="http://schemas.microsoft.com/office/drawing/2014/main" id="{84289398-F86E-4D71-BE62-2E81C77ECA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759" b="23300"/>
          <a:stretch/>
        </p:blipFill>
        <p:spPr bwMode="auto">
          <a:xfrm>
            <a:off x="3810000" y="4833301"/>
            <a:ext cx="45720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8104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9FF8C-F076-48B7-B212-70C2F0C9F5CC}"/>
              </a:ext>
            </a:extLst>
          </p:cNvPr>
          <p:cNvSpPr>
            <a:spLocks noGrp="1"/>
          </p:cNvSpPr>
          <p:nvPr>
            <p:ph type="title"/>
          </p:nvPr>
        </p:nvSpPr>
        <p:spPr/>
        <p:txBody>
          <a:bodyPr/>
          <a:lstStyle/>
          <a:p>
            <a:r>
              <a:rPr lang="en-US" dirty="0"/>
              <a:t>Server Attack Vectors</a:t>
            </a:r>
          </a:p>
        </p:txBody>
      </p:sp>
      <p:sp>
        <p:nvSpPr>
          <p:cNvPr id="3" name="Footer Placeholder 2">
            <a:extLst>
              <a:ext uri="{FF2B5EF4-FFF2-40B4-BE49-F238E27FC236}">
                <a16:creationId xmlns:a16="http://schemas.microsoft.com/office/drawing/2014/main" id="{CF35EBD9-CC63-4E05-9AF8-7B77682A906E}"/>
              </a:ext>
            </a:extLst>
          </p:cNvPr>
          <p:cNvSpPr>
            <a:spLocks noGrp="1"/>
          </p:cNvSpPr>
          <p:nvPr>
            <p:ph type="ftr" sz="quarter" idx="10"/>
          </p:nvPr>
        </p:nvSpPr>
        <p:spPr/>
        <p:txBody>
          <a:bodyPr/>
          <a:lstStyle/>
          <a:p>
            <a:r>
              <a:rPr lang="en-US"/>
              <a:t>Last Update: 11/10/2022</a:t>
            </a:r>
            <a:endParaRPr lang="en-US" dirty="0"/>
          </a:p>
        </p:txBody>
      </p:sp>
      <p:sp>
        <p:nvSpPr>
          <p:cNvPr id="4" name="Slide Number Placeholder 3">
            <a:extLst>
              <a:ext uri="{FF2B5EF4-FFF2-40B4-BE49-F238E27FC236}">
                <a16:creationId xmlns:a16="http://schemas.microsoft.com/office/drawing/2014/main" id="{21A75334-6F36-4E08-B852-68EC1927BCE4}"/>
              </a:ext>
            </a:extLst>
          </p:cNvPr>
          <p:cNvSpPr>
            <a:spLocks noGrp="1"/>
          </p:cNvSpPr>
          <p:nvPr>
            <p:ph type="sldNum" sz="quarter" idx="11"/>
          </p:nvPr>
        </p:nvSpPr>
        <p:spPr/>
        <p:txBody>
          <a:bodyPr/>
          <a:lstStyle/>
          <a:p>
            <a:fld id="{04C45A55-F42A-4D1B-9AA2-8BF4CB494A9A}" type="slidenum">
              <a:rPr lang="en-US" smtClean="0"/>
              <a:pPr/>
              <a:t>13</a:t>
            </a:fld>
            <a:endParaRPr lang="en-US" dirty="0"/>
          </a:p>
        </p:txBody>
      </p:sp>
      <p:pic>
        <p:nvPicPr>
          <p:cNvPr id="9218" name="Picture 2" descr="Distributed denial of service (DDoS) attacks: A cheat sheet - TechRepublic">
            <a:extLst>
              <a:ext uri="{FF2B5EF4-FFF2-40B4-BE49-F238E27FC236}">
                <a16:creationId xmlns:a16="http://schemas.microsoft.com/office/drawing/2014/main" id="{2EBB51CD-818D-4E11-A2B7-10136DC1C9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2414289"/>
            <a:ext cx="6400800" cy="343455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349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AA7C77-8475-4EEF-BD00-2627668DBD01}"/>
              </a:ext>
            </a:extLst>
          </p:cNvPr>
          <p:cNvSpPr>
            <a:spLocks noGrp="1"/>
          </p:cNvSpPr>
          <p:nvPr>
            <p:ph type="title"/>
          </p:nvPr>
        </p:nvSpPr>
        <p:spPr/>
        <p:txBody>
          <a:bodyPr/>
          <a:lstStyle/>
          <a:p>
            <a:r>
              <a:rPr lang="en-US" dirty="0"/>
              <a:t>Compromised / Weak Credentials</a:t>
            </a:r>
          </a:p>
        </p:txBody>
      </p:sp>
      <p:sp>
        <p:nvSpPr>
          <p:cNvPr id="6" name="Content Placeholder 5">
            <a:extLst>
              <a:ext uri="{FF2B5EF4-FFF2-40B4-BE49-F238E27FC236}">
                <a16:creationId xmlns:a16="http://schemas.microsoft.com/office/drawing/2014/main" id="{64F25A4D-07F4-4A97-BAF2-D3C99F7A572C}"/>
              </a:ext>
            </a:extLst>
          </p:cNvPr>
          <p:cNvSpPr>
            <a:spLocks noGrp="1"/>
          </p:cNvSpPr>
          <p:nvPr>
            <p:ph idx="1"/>
          </p:nvPr>
        </p:nvSpPr>
        <p:spPr/>
        <p:txBody>
          <a:bodyPr>
            <a:normAutofit/>
          </a:bodyPr>
          <a:lstStyle/>
          <a:p>
            <a:pPr marL="539750" indent="-539750">
              <a:buFont typeface="Wingdings" panose="05000000000000000000" pitchFamily="2" charset="2"/>
              <a:buChar char="q"/>
            </a:pPr>
            <a:r>
              <a:rPr lang="en-US" sz="2400" dirty="0"/>
              <a:t>Usernames and passwords are the most common type of access credential and continue to be exposed in data leaks, phishing scams, and malware. When lost, stolen, or exposed, credentials give attackers unfettered access. </a:t>
            </a:r>
          </a:p>
          <a:p>
            <a:pPr marL="539750" indent="-539750">
              <a:buFont typeface="Wingdings" panose="05000000000000000000" pitchFamily="2" charset="2"/>
              <a:buChar char="q"/>
            </a:pPr>
            <a:r>
              <a:rPr lang="en-US" sz="2400" dirty="0"/>
              <a:t>Organizations use password managers, two-factor authentication (2FA), multi-factor authentication (MFA), and biometrics to reduce the risk of leak credentials resulting in a security incidents.</a:t>
            </a:r>
          </a:p>
          <a:p>
            <a:pPr marL="539750" indent="-539750">
              <a:buFont typeface="Wingdings" panose="05000000000000000000" pitchFamily="2" charset="2"/>
              <a:buChar char="q"/>
            </a:pPr>
            <a:r>
              <a:rPr lang="en-US" sz="2000" dirty="0">
                <a:solidFill>
                  <a:srgbClr val="006FCD"/>
                </a:solidFill>
              </a:rPr>
              <a:t>(More details on User rights, password policies and account lockout policies will be covered in Week 2)</a:t>
            </a:r>
          </a:p>
          <a:p>
            <a:pPr marL="539750" indent="-539750">
              <a:buFont typeface="Wingdings" panose="05000000000000000000" pitchFamily="2" charset="2"/>
              <a:buChar char="q"/>
            </a:pPr>
            <a:endParaRPr lang="en-US" sz="2400" dirty="0"/>
          </a:p>
        </p:txBody>
      </p:sp>
      <p:sp>
        <p:nvSpPr>
          <p:cNvPr id="3" name="Footer Placeholder 2">
            <a:extLst>
              <a:ext uri="{FF2B5EF4-FFF2-40B4-BE49-F238E27FC236}">
                <a16:creationId xmlns:a16="http://schemas.microsoft.com/office/drawing/2014/main" id="{D81F14AD-58D2-423A-9504-C5B528BFF39F}"/>
              </a:ext>
            </a:extLst>
          </p:cNvPr>
          <p:cNvSpPr>
            <a:spLocks noGrp="1"/>
          </p:cNvSpPr>
          <p:nvPr>
            <p:ph type="ftr" sz="quarter" idx="11"/>
          </p:nvPr>
        </p:nvSpPr>
        <p:spPr/>
        <p:txBody>
          <a:bodyPr/>
          <a:lstStyle/>
          <a:p>
            <a:r>
              <a:rPr lang="en-US"/>
              <a:t>Last Update: 11/10/2022</a:t>
            </a:r>
            <a:endParaRPr lang="en-US" dirty="0"/>
          </a:p>
        </p:txBody>
      </p:sp>
      <p:sp>
        <p:nvSpPr>
          <p:cNvPr id="4" name="Slide Number Placeholder 3">
            <a:extLst>
              <a:ext uri="{FF2B5EF4-FFF2-40B4-BE49-F238E27FC236}">
                <a16:creationId xmlns:a16="http://schemas.microsoft.com/office/drawing/2014/main" id="{865EC520-F318-4A2D-943F-C226B83E6D16}"/>
              </a:ext>
            </a:extLst>
          </p:cNvPr>
          <p:cNvSpPr>
            <a:spLocks noGrp="1"/>
          </p:cNvSpPr>
          <p:nvPr>
            <p:ph type="sldNum" sz="quarter" idx="12"/>
          </p:nvPr>
        </p:nvSpPr>
        <p:spPr/>
        <p:txBody>
          <a:bodyPr/>
          <a:lstStyle/>
          <a:p>
            <a:fld id="{04C45A55-F42A-4D1B-9AA2-8BF4CB494A9A}" type="slidenum">
              <a:rPr lang="en-US" smtClean="0"/>
              <a:t>14</a:t>
            </a:fld>
            <a:endParaRPr lang="en-US" dirty="0"/>
          </a:p>
        </p:txBody>
      </p:sp>
    </p:spTree>
    <p:extLst>
      <p:ext uri="{BB962C8B-B14F-4D97-AF65-F5344CB8AC3E}">
        <p14:creationId xmlns:p14="http://schemas.microsoft.com/office/powerpoint/2010/main" val="3053285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AA7C77-8475-4EEF-BD00-2627668DBD01}"/>
              </a:ext>
            </a:extLst>
          </p:cNvPr>
          <p:cNvSpPr>
            <a:spLocks noGrp="1"/>
          </p:cNvSpPr>
          <p:nvPr>
            <p:ph type="title"/>
          </p:nvPr>
        </p:nvSpPr>
        <p:spPr/>
        <p:txBody>
          <a:bodyPr/>
          <a:lstStyle/>
          <a:p>
            <a:r>
              <a:rPr lang="en-US" dirty="0"/>
              <a:t>Poor Encryption</a:t>
            </a:r>
          </a:p>
        </p:txBody>
      </p:sp>
      <p:sp>
        <p:nvSpPr>
          <p:cNvPr id="6" name="Content Placeholder 5">
            <a:extLst>
              <a:ext uri="{FF2B5EF4-FFF2-40B4-BE49-F238E27FC236}">
                <a16:creationId xmlns:a16="http://schemas.microsoft.com/office/drawing/2014/main" id="{64F25A4D-07F4-4A97-BAF2-D3C99F7A572C}"/>
              </a:ext>
            </a:extLst>
          </p:cNvPr>
          <p:cNvSpPr>
            <a:spLocks noGrp="1"/>
          </p:cNvSpPr>
          <p:nvPr>
            <p:ph idx="1"/>
          </p:nvPr>
        </p:nvSpPr>
        <p:spPr/>
        <p:txBody>
          <a:bodyPr/>
          <a:lstStyle/>
          <a:p>
            <a:pPr marL="539750" indent="-539750">
              <a:buFont typeface="Wingdings" panose="05000000000000000000" pitchFamily="2" charset="2"/>
              <a:buChar char="q"/>
            </a:pPr>
            <a:r>
              <a:rPr lang="en-US" dirty="0"/>
              <a:t>‍Common data encryption methods like SSL certificates can prevent man-in-the-middle attacks and protect the confidentiality of data being transmitted.</a:t>
            </a:r>
          </a:p>
          <a:p>
            <a:pPr marL="539750" indent="-539750">
              <a:buFont typeface="Wingdings" panose="05000000000000000000" pitchFamily="2" charset="2"/>
              <a:buChar char="q"/>
            </a:pPr>
            <a:r>
              <a:rPr lang="en-US" dirty="0"/>
              <a:t>To mitigate it, the organization should have strong encryption for both data-at-rest and data-in-transit.</a:t>
            </a:r>
          </a:p>
          <a:p>
            <a:pPr marL="539750" indent="-539750">
              <a:buFont typeface="Wingdings" panose="05000000000000000000" pitchFamily="2" charset="2"/>
              <a:buChar char="q"/>
            </a:pPr>
            <a:r>
              <a:rPr lang="en-US" sz="2000" dirty="0">
                <a:solidFill>
                  <a:srgbClr val="006FCD"/>
                </a:solidFill>
              </a:rPr>
              <a:t>(More details will be covered in Week 2 and Week 6)</a:t>
            </a:r>
          </a:p>
        </p:txBody>
      </p:sp>
      <p:sp>
        <p:nvSpPr>
          <p:cNvPr id="3" name="Footer Placeholder 2">
            <a:extLst>
              <a:ext uri="{FF2B5EF4-FFF2-40B4-BE49-F238E27FC236}">
                <a16:creationId xmlns:a16="http://schemas.microsoft.com/office/drawing/2014/main" id="{D81F14AD-58D2-423A-9504-C5B528BFF39F}"/>
              </a:ext>
            </a:extLst>
          </p:cNvPr>
          <p:cNvSpPr>
            <a:spLocks noGrp="1"/>
          </p:cNvSpPr>
          <p:nvPr>
            <p:ph type="ftr" sz="quarter" idx="11"/>
          </p:nvPr>
        </p:nvSpPr>
        <p:spPr/>
        <p:txBody>
          <a:bodyPr/>
          <a:lstStyle/>
          <a:p>
            <a:r>
              <a:rPr lang="en-US"/>
              <a:t>Last Update: 11/10/2022</a:t>
            </a:r>
            <a:endParaRPr lang="en-US" dirty="0"/>
          </a:p>
        </p:txBody>
      </p:sp>
      <p:sp>
        <p:nvSpPr>
          <p:cNvPr id="4" name="Slide Number Placeholder 3">
            <a:extLst>
              <a:ext uri="{FF2B5EF4-FFF2-40B4-BE49-F238E27FC236}">
                <a16:creationId xmlns:a16="http://schemas.microsoft.com/office/drawing/2014/main" id="{865EC520-F318-4A2D-943F-C226B83E6D16}"/>
              </a:ext>
            </a:extLst>
          </p:cNvPr>
          <p:cNvSpPr>
            <a:spLocks noGrp="1"/>
          </p:cNvSpPr>
          <p:nvPr>
            <p:ph type="sldNum" sz="quarter" idx="12"/>
          </p:nvPr>
        </p:nvSpPr>
        <p:spPr/>
        <p:txBody>
          <a:bodyPr/>
          <a:lstStyle/>
          <a:p>
            <a:fld id="{04C45A55-F42A-4D1B-9AA2-8BF4CB494A9A}" type="slidenum">
              <a:rPr lang="en-US" smtClean="0"/>
              <a:t>15</a:t>
            </a:fld>
            <a:endParaRPr lang="en-US" dirty="0"/>
          </a:p>
        </p:txBody>
      </p:sp>
    </p:spTree>
    <p:extLst>
      <p:ext uri="{BB962C8B-B14F-4D97-AF65-F5344CB8AC3E}">
        <p14:creationId xmlns:p14="http://schemas.microsoft.com/office/powerpoint/2010/main" val="2007636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7F929D-B60B-44AA-88B6-7B24D880571C}"/>
              </a:ext>
            </a:extLst>
          </p:cNvPr>
          <p:cNvSpPr>
            <a:spLocks noGrp="1"/>
          </p:cNvSpPr>
          <p:nvPr>
            <p:ph type="title"/>
          </p:nvPr>
        </p:nvSpPr>
        <p:spPr/>
        <p:txBody>
          <a:bodyPr/>
          <a:lstStyle/>
          <a:p>
            <a:r>
              <a:rPr lang="en-US" dirty="0"/>
              <a:t>DoS / DDoS Attack</a:t>
            </a:r>
          </a:p>
        </p:txBody>
      </p:sp>
      <p:sp>
        <p:nvSpPr>
          <p:cNvPr id="2" name="Content Placeholder 1">
            <a:extLst>
              <a:ext uri="{FF2B5EF4-FFF2-40B4-BE49-F238E27FC236}">
                <a16:creationId xmlns:a16="http://schemas.microsoft.com/office/drawing/2014/main" id="{BB659C14-0B2B-4763-83CB-C55B00EA8608}"/>
              </a:ext>
            </a:extLst>
          </p:cNvPr>
          <p:cNvSpPr>
            <a:spLocks noGrp="1"/>
          </p:cNvSpPr>
          <p:nvPr>
            <p:ph idx="1"/>
          </p:nvPr>
        </p:nvSpPr>
        <p:spPr/>
        <p:txBody>
          <a:bodyPr>
            <a:normAutofit fontScale="92500" lnSpcReduction="10000"/>
          </a:bodyPr>
          <a:lstStyle/>
          <a:p>
            <a:pPr marL="539750" indent="-539750">
              <a:lnSpc>
                <a:spcPct val="100000"/>
              </a:lnSpc>
              <a:buFont typeface="Wingdings" panose="05000000000000000000" pitchFamily="2" charset="2"/>
              <a:buChar char="q"/>
            </a:pPr>
            <a:r>
              <a:rPr lang="en-US" dirty="0"/>
              <a:t>Denial-of-service (DoS) attacks are attacks that prevent a system from processing or responding to legitimate traffic or requests for resources and objects. </a:t>
            </a:r>
          </a:p>
          <a:p>
            <a:pPr marL="539750" indent="-539750">
              <a:lnSpc>
                <a:spcPct val="100000"/>
              </a:lnSpc>
              <a:buFont typeface="Wingdings" panose="05000000000000000000" pitchFamily="2" charset="2"/>
              <a:buChar char="q"/>
            </a:pPr>
            <a:r>
              <a:rPr lang="en-US" dirty="0"/>
              <a:t>A common form of a DoS attack will transmit so many data packets to a server that it cannot process them all.</a:t>
            </a:r>
          </a:p>
          <a:p>
            <a:pPr marL="539750" indent="-539750">
              <a:lnSpc>
                <a:spcPct val="100000"/>
              </a:lnSpc>
              <a:buFont typeface="Wingdings" panose="05000000000000000000" pitchFamily="2" charset="2"/>
              <a:buChar char="q"/>
            </a:pPr>
            <a:r>
              <a:rPr lang="en-US" dirty="0"/>
              <a:t>Other forms of DoS attacks focus on the exploitation of a known fault or vulnerability in an operating system, service, or application. </a:t>
            </a:r>
          </a:p>
          <a:p>
            <a:pPr marL="539750" indent="-539750">
              <a:lnSpc>
                <a:spcPct val="100000"/>
              </a:lnSpc>
              <a:buFont typeface="Wingdings" panose="05000000000000000000" pitchFamily="2" charset="2"/>
              <a:buChar char="q"/>
            </a:pPr>
            <a:r>
              <a:rPr lang="en-US" dirty="0"/>
              <a:t>Exploiting the fault often results in a system crash or 100 percent CPU utilization.</a:t>
            </a:r>
            <a:endParaRPr lang="en-US" sz="2000" dirty="0"/>
          </a:p>
        </p:txBody>
      </p:sp>
      <p:sp>
        <p:nvSpPr>
          <p:cNvPr id="4" name="Footer Placeholder 3">
            <a:extLst>
              <a:ext uri="{FF2B5EF4-FFF2-40B4-BE49-F238E27FC236}">
                <a16:creationId xmlns:a16="http://schemas.microsoft.com/office/drawing/2014/main" id="{A24279BD-9C68-4F76-9417-06DB986EF267}"/>
              </a:ext>
            </a:extLst>
          </p:cNvPr>
          <p:cNvSpPr>
            <a:spLocks noGrp="1"/>
          </p:cNvSpPr>
          <p:nvPr>
            <p:ph type="ftr" sz="quarter" idx="11"/>
          </p:nvPr>
        </p:nvSpPr>
        <p:spPr/>
        <p:txBody>
          <a:bodyPr/>
          <a:lstStyle/>
          <a:p>
            <a:r>
              <a:rPr lang="en-US"/>
              <a:t>Last Update: 11/10/2022</a:t>
            </a:r>
            <a:endParaRPr lang="en-US" dirty="0"/>
          </a:p>
        </p:txBody>
      </p:sp>
      <p:sp>
        <p:nvSpPr>
          <p:cNvPr id="6" name="Slide Number Placeholder 5">
            <a:extLst>
              <a:ext uri="{FF2B5EF4-FFF2-40B4-BE49-F238E27FC236}">
                <a16:creationId xmlns:a16="http://schemas.microsoft.com/office/drawing/2014/main" id="{70FD0793-C0D9-4EA9-B341-A212A191119E}"/>
              </a:ext>
            </a:extLst>
          </p:cNvPr>
          <p:cNvSpPr>
            <a:spLocks noGrp="1"/>
          </p:cNvSpPr>
          <p:nvPr>
            <p:ph type="sldNum" sz="quarter" idx="12"/>
          </p:nvPr>
        </p:nvSpPr>
        <p:spPr/>
        <p:txBody>
          <a:bodyPr/>
          <a:lstStyle/>
          <a:p>
            <a:fld id="{04C45A55-F42A-4D1B-9AA2-8BF4CB494A9A}" type="slidenum">
              <a:rPr lang="en-US" smtClean="0"/>
              <a:pPr/>
              <a:t>16</a:t>
            </a:fld>
            <a:endParaRPr lang="en-US" dirty="0"/>
          </a:p>
        </p:txBody>
      </p:sp>
      <p:pic>
        <p:nvPicPr>
          <p:cNvPr id="5" name="Picture 4">
            <a:extLst>
              <a:ext uri="{FF2B5EF4-FFF2-40B4-BE49-F238E27FC236}">
                <a16:creationId xmlns:a16="http://schemas.microsoft.com/office/drawing/2014/main" id="{1D2C6E48-A586-4067-A82D-383B23C45650}"/>
              </a:ext>
            </a:extLst>
          </p:cNvPr>
          <p:cNvPicPr>
            <a:picLocks noChangeAspect="1"/>
          </p:cNvPicPr>
          <p:nvPr/>
        </p:nvPicPr>
        <p:blipFill>
          <a:blip r:embed="rId2"/>
          <a:stretch>
            <a:fillRect/>
          </a:stretch>
        </p:blipFill>
        <p:spPr>
          <a:xfrm>
            <a:off x="6629400" y="255430"/>
            <a:ext cx="5229639" cy="1399481"/>
          </a:xfrm>
          <a:prstGeom prst="rect">
            <a:avLst/>
          </a:prstGeom>
        </p:spPr>
      </p:pic>
    </p:spTree>
    <p:extLst>
      <p:ext uri="{BB962C8B-B14F-4D97-AF65-F5344CB8AC3E}">
        <p14:creationId xmlns:p14="http://schemas.microsoft.com/office/powerpoint/2010/main" val="703328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7F929D-B60B-44AA-88B6-7B24D880571C}"/>
              </a:ext>
            </a:extLst>
          </p:cNvPr>
          <p:cNvSpPr>
            <a:spLocks noGrp="1"/>
          </p:cNvSpPr>
          <p:nvPr>
            <p:ph type="title"/>
          </p:nvPr>
        </p:nvSpPr>
        <p:spPr/>
        <p:txBody>
          <a:bodyPr/>
          <a:lstStyle/>
          <a:p>
            <a:r>
              <a:rPr lang="en-US"/>
              <a:t>Botnets and DDoS</a:t>
            </a:r>
            <a:endParaRPr lang="en-US" dirty="0"/>
          </a:p>
        </p:txBody>
      </p:sp>
      <p:sp>
        <p:nvSpPr>
          <p:cNvPr id="2" name="Content Placeholder 1">
            <a:extLst>
              <a:ext uri="{FF2B5EF4-FFF2-40B4-BE49-F238E27FC236}">
                <a16:creationId xmlns:a16="http://schemas.microsoft.com/office/drawing/2014/main" id="{BB659C14-0B2B-4763-83CB-C55B00EA8608}"/>
              </a:ext>
            </a:extLst>
          </p:cNvPr>
          <p:cNvSpPr>
            <a:spLocks noGrp="1"/>
          </p:cNvSpPr>
          <p:nvPr>
            <p:ph idx="1"/>
          </p:nvPr>
        </p:nvSpPr>
        <p:spPr>
          <a:xfrm>
            <a:off x="1097280" y="1845734"/>
            <a:ext cx="6675120" cy="4023360"/>
          </a:xfrm>
        </p:spPr>
        <p:txBody>
          <a:bodyPr>
            <a:normAutofit lnSpcReduction="10000"/>
          </a:bodyPr>
          <a:lstStyle/>
          <a:p>
            <a:pPr marL="539750" indent="-539750" algn="just">
              <a:buFont typeface="Wingdings" panose="05000000000000000000" pitchFamily="2" charset="2"/>
              <a:buChar char="q"/>
            </a:pPr>
            <a:r>
              <a:rPr lang="en-US" sz="2600" dirty="0"/>
              <a:t>A botnet is a set of computers that has been infected by a control program called a bot that enables attackers to collectively exploit those computers to mount attacks.</a:t>
            </a:r>
          </a:p>
          <a:p>
            <a:pPr marL="539750" indent="-539750" algn="just">
              <a:buFont typeface="Wingdings" panose="05000000000000000000" pitchFamily="2" charset="2"/>
              <a:buChar char="q"/>
            </a:pPr>
            <a:r>
              <a:rPr lang="en-US" sz="2600" dirty="0"/>
              <a:t>Typically, attackers use botnets to coordinate DoS attacks, send spam email, and mine for personal information or passwords. </a:t>
            </a:r>
          </a:p>
          <a:p>
            <a:pPr marL="539750" indent="-539750" algn="just">
              <a:buFont typeface="Wingdings" panose="05000000000000000000" pitchFamily="2" charset="2"/>
              <a:buChar char="q"/>
            </a:pPr>
            <a:r>
              <a:rPr lang="en-US" sz="2600" dirty="0"/>
              <a:t>Users of these infected machines (called zombies or drones ) are often unaware that their computers are being used for nefarious purposes.</a:t>
            </a:r>
          </a:p>
        </p:txBody>
      </p:sp>
      <p:sp>
        <p:nvSpPr>
          <p:cNvPr id="4" name="Footer Placeholder 3">
            <a:extLst>
              <a:ext uri="{FF2B5EF4-FFF2-40B4-BE49-F238E27FC236}">
                <a16:creationId xmlns:a16="http://schemas.microsoft.com/office/drawing/2014/main" id="{EDF109D3-D2BD-4EA8-A217-84E681494B1D}"/>
              </a:ext>
            </a:extLst>
          </p:cNvPr>
          <p:cNvSpPr>
            <a:spLocks noGrp="1"/>
          </p:cNvSpPr>
          <p:nvPr>
            <p:ph type="ftr" sz="quarter" idx="11"/>
          </p:nvPr>
        </p:nvSpPr>
        <p:spPr/>
        <p:txBody>
          <a:bodyPr/>
          <a:lstStyle/>
          <a:p>
            <a:r>
              <a:rPr lang="en-US"/>
              <a:t>Last Update: 11/10/2022</a:t>
            </a:r>
            <a:endParaRPr lang="en-US" dirty="0"/>
          </a:p>
        </p:txBody>
      </p:sp>
      <p:sp>
        <p:nvSpPr>
          <p:cNvPr id="6" name="Slide Number Placeholder 5">
            <a:extLst>
              <a:ext uri="{FF2B5EF4-FFF2-40B4-BE49-F238E27FC236}">
                <a16:creationId xmlns:a16="http://schemas.microsoft.com/office/drawing/2014/main" id="{AD7FD570-AD61-4470-8054-D5666A157246}"/>
              </a:ext>
            </a:extLst>
          </p:cNvPr>
          <p:cNvSpPr>
            <a:spLocks noGrp="1"/>
          </p:cNvSpPr>
          <p:nvPr>
            <p:ph type="sldNum" sz="quarter" idx="12"/>
          </p:nvPr>
        </p:nvSpPr>
        <p:spPr/>
        <p:txBody>
          <a:bodyPr/>
          <a:lstStyle/>
          <a:p>
            <a:fld id="{04C45A55-F42A-4D1B-9AA2-8BF4CB494A9A}" type="slidenum">
              <a:rPr lang="en-US" smtClean="0"/>
              <a:pPr/>
              <a:t>17</a:t>
            </a:fld>
            <a:endParaRPr lang="en-US" dirty="0"/>
          </a:p>
        </p:txBody>
      </p:sp>
      <p:pic>
        <p:nvPicPr>
          <p:cNvPr id="5" name="Picture 4">
            <a:extLst>
              <a:ext uri="{FF2B5EF4-FFF2-40B4-BE49-F238E27FC236}">
                <a16:creationId xmlns:a16="http://schemas.microsoft.com/office/drawing/2014/main" id="{0B94A8F6-3E4A-492E-9941-2D39912A6EF3}"/>
              </a:ext>
            </a:extLst>
          </p:cNvPr>
          <p:cNvPicPr>
            <a:picLocks noChangeAspect="1"/>
          </p:cNvPicPr>
          <p:nvPr/>
        </p:nvPicPr>
        <p:blipFill>
          <a:blip r:embed="rId2"/>
          <a:stretch>
            <a:fillRect/>
          </a:stretch>
        </p:blipFill>
        <p:spPr>
          <a:xfrm>
            <a:off x="8006942" y="2457748"/>
            <a:ext cx="3787031" cy="2799331"/>
          </a:xfrm>
          <a:prstGeom prst="rect">
            <a:avLst/>
          </a:prstGeom>
        </p:spPr>
      </p:pic>
    </p:spTree>
    <p:extLst>
      <p:ext uri="{BB962C8B-B14F-4D97-AF65-F5344CB8AC3E}">
        <p14:creationId xmlns:p14="http://schemas.microsoft.com/office/powerpoint/2010/main" val="1682843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7F929D-B60B-44AA-88B6-7B24D880571C}"/>
              </a:ext>
            </a:extLst>
          </p:cNvPr>
          <p:cNvSpPr>
            <a:spLocks noGrp="1"/>
          </p:cNvSpPr>
          <p:nvPr>
            <p:ph type="title"/>
          </p:nvPr>
        </p:nvSpPr>
        <p:spPr>
          <a:xfrm>
            <a:off x="1094259" y="394977"/>
            <a:ext cx="10058400" cy="1450757"/>
          </a:xfrm>
        </p:spPr>
        <p:txBody>
          <a:bodyPr/>
          <a:lstStyle/>
          <a:p>
            <a:r>
              <a:rPr lang="en-US" dirty="0"/>
              <a:t>SYN Flood Attack (Subset of DOS/DDOS)</a:t>
            </a:r>
          </a:p>
        </p:txBody>
      </p:sp>
      <p:sp>
        <p:nvSpPr>
          <p:cNvPr id="2" name="Content Placeholder 1">
            <a:extLst>
              <a:ext uri="{FF2B5EF4-FFF2-40B4-BE49-F238E27FC236}">
                <a16:creationId xmlns:a16="http://schemas.microsoft.com/office/drawing/2014/main" id="{BB659C14-0B2B-4763-83CB-C55B00EA8608}"/>
              </a:ext>
            </a:extLst>
          </p:cNvPr>
          <p:cNvSpPr>
            <a:spLocks noGrp="1"/>
          </p:cNvSpPr>
          <p:nvPr>
            <p:ph idx="1"/>
          </p:nvPr>
        </p:nvSpPr>
        <p:spPr/>
        <p:txBody>
          <a:bodyPr>
            <a:normAutofit/>
          </a:bodyPr>
          <a:lstStyle/>
          <a:p>
            <a:pPr lvl="1"/>
            <a:r>
              <a:rPr lang="en-US" dirty="0"/>
              <a:t>SYN flood attacks work by exploiting the handshake process of a TCP connection. Under normal conditions, TCP connection exhibits three distinct processes in order to make a connection.</a:t>
            </a:r>
          </a:p>
          <a:p>
            <a:pPr lvl="2"/>
            <a:r>
              <a:rPr lang="en-US" dirty="0"/>
              <a:t>First, the client sends a SYN packet to the server in order to initiate the connection.</a:t>
            </a:r>
          </a:p>
          <a:p>
            <a:pPr lvl="2"/>
            <a:r>
              <a:rPr lang="en-US" dirty="0"/>
              <a:t>The server then responds to that initial packet with a SYN/ACK packet, in order to acknowledge the communication.</a:t>
            </a:r>
          </a:p>
          <a:p>
            <a:pPr lvl="2"/>
            <a:r>
              <a:rPr lang="en-US" dirty="0"/>
              <a:t>Finally, the client returns an ACK packet to acknowledge the receipt of the packet from the server. After completing this sequence of packet sending and receiving, the TCP connection is open and able to send and receive data.</a:t>
            </a:r>
          </a:p>
          <a:p>
            <a:pPr lvl="1"/>
            <a:endParaRPr lang="en-US" dirty="0"/>
          </a:p>
        </p:txBody>
      </p:sp>
      <p:sp>
        <p:nvSpPr>
          <p:cNvPr id="4" name="Footer Placeholder 3">
            <a:extLst>
              <a:ext uri="{FF2B5EF4-FFF2-40B4-BE49-F238E27FC236}">
                <a16:creationId xmlns:a16="http://schemas.microsoft.com/office/drawing/2014/main" id="{2B54900E-1A32-4CE0-B79A-6A9E47952C71}"/>
              </a:ext>
            </a:extLst>
          </p:cNvPr>
          <p:cNvSpPr>
            <a:spLocks noGrp="1"/>
          </p:cNvSpPr>
          <p:nvPr>
            <p:ph type="ftr" sz="quarter" idx="11"/>
          </p:nvPr>
        </p:nvSpPr>
        <p:spPr/>
        <p:txBody>
          <a:bodyPr/>
          <a:lstStyle/>
          <a:p>
            <a:r>
              <a:rPr lang="en-US"/>
              <a:t>Last Update: 11/10/2022</a:t>
            </a:r>
            <a:endParaRPr lang="en-US" dirty="0"/>
          </a:p>
        </p:txBody>
      </p:sp>
      <p:sp>
        <p:nvSpPr>
          <p:cNvPr id="5" name="Slide Number Placeholder 4">
            <a:extLst>
              <a:ext uri="{FF2B5EF4-FFF2-40B4-BE49-F238E27FC236}">
                <a16:creationId xmlns:a16="http://schemas.microsoft.com/office/drawing/2014/main" id="{41261F4D-61D3-420A-BB20-9CC3951B700A}"/>
              </a:ext>
            </a:extLst>
          </p:cNvPr>
          <p:cNvSpPr>
            <a:spLocks noGrp="1"/>
          </p:cNvSpPr>
          <p:nvPr>
            <p:ph type="sldNum" sz="quarter" idx="12"/>
          </p:nvPr>
        </p:nvSpPr>
        <p:spPr/>
        <p:txBody>
          <a:bodyPr/>
          <a:lstStyle/>
          <a:p>
            <a:fld id="{04C45A55-F42A-4D1B-9AA2-8BF4CB494A9A}" type="slidenum">
              <a:rPr lang="en-US" smtClean="0"/>
              <a:pPr/>
              <a:t>18</a:t>
            </a:fld>
            <a:endParaRPr lang="en-US" dirty="0"/>
          </a:p>
        </p:txBody>
      </p:sp>
      <p:pic>
        <p:nvPicPr>
          <p:cNvPr id="6146" name="Picture 2" descr="TCP Three-way handshake diagram">
            <a:extLst>
              <a:ext uri="{FF2B5EF4-FFF2-40B4-BE49-F238E27FC236}">
                <a16:creationId xmlns:a16="http://schemas.microsoft.com/office/drawing/2014/main" id="{035E34CD-7F98-4764-9CF3-432A87FF4F3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0036" b="21259"/>
          <a:stretch/>
        </p:blipFill>
        <p:spPr bwMode="auto">
          <a:xfrm>
            <a:off x="4343400" y="4419600"/>
            <a:ext cx="4669277"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8338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7F929D-B60B-44AA-88B6-7B24D880571C}"/>
              </a:ext>
            </a:extLst>
          </p:cNvPr>
          <p:cNvSpPr>
            <a:spLocks noGrp="1"/>
          </p:cNvSpPr>
          <p:nvPr>
            <p:ph type="title"/>
          </p:nvPr>
        </p:nvSpPr>
        <p:spPr/>
        <p:txBody>
          <a:bodyPr/>
          <a:lstStyle/>
          <a:p>
            <a:r>
              <a:rPr lang="en-US" dirty="0"/>
              <a:t>SYN Flood Attack</a:t>
            </a:r>
          </a:p>
        </p:txBody>
      </p:sp>
      <p:sp>
        <p:nvSpPr>
          <p:cNvPr id="2" name="Content Placeholder 1">
            <a:extLst>
              <a:ext uri="{FF2B5EF4-FFF2-40B4-BE49-F238E27FC236}">
                <a16:creationId xmlns:a16="http://schemas.microsoft.com/office/drawing/2014/main" id="{BB659C14-0B2B-4763-83CB-C55B00EA8608}"/>
              </a:ext>
            </a:extLst>
          </p:cNvPr>
          <p:cNvSpPr>
            <a:spLocks noGrp="1"/>
          </p:cNvSpPr>
          <p:nvPr>
            <p:ph idx="1"/>
          </p:nvPr>
        </p:nvSpPr>
        <p:spPr/>
        <p:txBody>
          <a:bodyPr/>
          <a:lstStyle/>
          <a:p>
            <a:pPr marL="539750" lvl="1" indent="-539750">
              <a:spcBef>
                <a:spcPts val="1200"/>
              </a:spcBef>
              <a:spcAft>
                <a:spcPts val="200"/>
              </a:spcAft>
              <a:buSzPct val="100000"/>
              <a:buFont typeface="Wingdings" panose="05000000000000000000" pitchFamily="2" charset="2"/>
              <a:buChar char="q"/>
            </a:pPr>
            <a:r>
              <a:rPr lang="en-US" sz="2600" dirty="0"/>
              <a:t>To create denial-of-service, an attacker exploits the fact that after an initial SYN packet has been received, the server will respond back with one or more SYN/ACK packets and wait for the final step in the handshake. </a:t>
            </a:r>
          </a:p>
        </p:txBody>
      </p:sp>
      <p:sp>
        <p:nvSpPr>
          <p:cNvPr id="4" name="Footer Placeholder 3">
            <a:extLst>
              <a:ext uri="{FF2B5EF4-FFF2-40B4-BE49-F238E27FC236}">
                <a16:creationId xmlns:a16="http://schemas.microsoft.com/office/drawing/2014/main" id="{EF7262DD-DC40-41CB-B832-F711B4A81B46}"/>
              </a:ext>
            </a:extLst>
          </p:cNvPr>
          <p:cNvSpPr>
            <a:spLocks noGrp="1"/>
          </p:cNvSpPr>
          <p:nvPr>
            <p:ph type="ftr" sz="quarter" idx="11"/>
          </p:nvPr>
        </p:nvSpPr>
        <p:spPr/>
        <p:txBody>
          <a:bodyPr/>
          <a:lstStyle/>
          <a:p>
            <a:r>
              <a:rPr lang="en-US"/>
              <a:t>Last Update: 11/10/2022</a:t>
            </a:r>
            <a:endParaRPr lang="en-US" dirty="0"/>
          </a:p>
        </p:txBody>
      </p:sp>
      <p:sp>
        <p:nvSpPr>
          <p:cNvPr id="5" name="Slide Number Placeholder 4">
            <a:extLst>
              <a:ext uri="{FF2B5EF4-FFF2-40B4-BE49-F238E27FC236}">
                <a16:creationId xmlns:a16="http://schemas.microsoft.com/office/drawing/2014/main" id="{D1BA8C5B-D3FC-4D82-9171-818E129372C1}"/>
              </a:ext>
            </a:extLst>
          </p:cNvPr>
          <p:cNvSpPr>
            <a:spLocks noGrp="1"/>
          </p:cNvSpPr>
          <p:nvPr>
            <p:ph type="sldNum" sz="quarter" idx="12"/>
          </p:nvPr>
        </p:nvSpPr>
        <p:spPr/>
        <p:txBody>
          <a:bodyPr/>
          <a:lstStyle/>
          <a:p>
            <a:fld id="{04C45A55-F42A-4D1B-9AA2-8BF4CB494A9A}" type="slidenum">
              <a:rPr lang="en-US" smtClean="0"/>
              <a:pPr/>
              <a:t>19</a:t>
            </a:fld>
            <a:endParaRPr lang="en-US" dirty="0"/>
          </a:p>
        </p:txBody>
      </p:sp>
      <p:pic>
        <p:nvPicPr>
          <p:cNvPr id="5122" name="Picture 2" descr="SYN flood DDoS attack animation">
            <a:extLst>
              <a:ext uri="{FF2B5EF4-FFF2-40B4-BE49-F238E27FC236}">
                <a16:creationId xmlns:a16="http://schemas.microsoft.com/office/drawing/2014/main" id="{DD8CCD34-576F-4464-9373-592FF7A535F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62400" y="3352800"/>
            <a:ext cx="4381500" cy="2921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8612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en-US"/>
              <a:t>Objectives</a:t>
            </a:r>
            <a:endParaRPr lang="en-US" altLang="en-US" dirty="0"/>
          </a:p>
        </p:txBody>
      </p:sp>
      <p:sp>
        <p:nvSpPr>
          <p:cNvPr id="47107" name="Rectangle 3"/>
          <p:cNvSpPr>
            <a:spLocks noGrp="1" noChangeArrowheads="1"/>
          </p:cNvSpPr>
          <p:nvPr>
            <p:ph type="body" idx="1"/>
          </p:nvPr>
        </p:nvSpPr>
        <p:spPr/>
        <p:txBody>
          <a:bodyPr>
            <a:normAutofit/>
          </a:bodyPr>
          <a:lstStyle/>
          <a:p>
            <a:pPr marL="539750" indent="-539750">
              <a:buFont typeface="Wingdings" panose="05000000000000000000" pitchFamily="2" charset="2"/>
              <a:buChar char="q"/>
            </a:pPr>
            <a:r>
              <a:rPr lang="en-US" altLang="en-US" dirty="0"/>
              <a:t>Server Roles</a:t>
            </a:r>
          </a:p>
          <a:p>
            <a:pPr marL="539750" indent="-539750">
              <a:buFont typeface="Wingdings" panose="05000000000000000000" pitchFamily="2" charset="2"/>
              <a:buChar char="q"/>
            </a:pPr>
            <a:r>
              <a:rPr lang="en-US" dirty="0"/>
              <a:t>Server Attack Vectors</a:t>
            </a:r>
          </a:p>
          <a:p>
            <a:pPr marL="539750" indent="-539750">
              <a:buFont typeface="Wingdings" panose="05000000000000000000" pitchFamily="2" charset="2"/>
              <a:buChar char="q"/>
            </a:pPr>
            <a:r>
              <a:rPr lang="en-US" dirty="0"/>
              <a:t>Defense-in-Depth</a:t>
            </a:r>
          </a:p>
          <a:p>
            <a:pPr marL="539750" indent="-539750">
              <a:buFont typeface="Wingdings" panose="05000000000000000000" pitchFamily="2" charset="2"/>
              <a:buChar char="q"/>
            </a:pPr>
            <a:r>
              <a:rPr lang="en-US" dirty="0"/>
              <a:t>Disaster Recovery</a:t>
            </a:r>
            <a:endParaRPr lang="en-US" altLang="en-US" dirty="0"/>
          </a:p>
        </p:txBody>
      </p:sp>
      <p:sp>
        <p:nvSpPr>
          <p:cNvPr id="5" name="Slide Number Placeholder 4">
            <a:extLst>
              <a:ext uri="{FF2B5EF4-FFF2-40B4-BE49-F238E27FC236}">
                <a16:creationId xmlns:a16="http://schemas.microsoft.com/office/drawing/2014/main" id="{7F9D86C0-8729-42FD-B064-6844EF9E0ABD}"/>
              </a:ext>
            </a:extLst>
          </p:cNvPr>
          <p:cNvSpPr>
            <a:spLocks noGrp="1"/>
          </p:cNvSpPr>
          <p:nvPr>
            <p:ph type="sldNum" sz="quarter" idx="12"/>
          </p:nvPr>
        </p:nvSpPr>
        <p:spPr/>
        <p:txBody>
          <a:bodyPr/>
          <a:lstStyle/>
          <a:p>
            <a:fld id="{04C45A55-F42A-4D1B-9AA2-8BF4CB494A9A}" type="slidenum">
              <a:rPr lang="en-US" smtClean="0"/>
              <a:pPr/>
              <a:t>2</a:t>
            </a:fld>
            <a:endParaRPr lang="en-US" dirty="0"/>
          </a:p>
        </p:txBody>
      </p:sp>
      <p:sp>
        <p:nvSpPr>
          <p:cNvPr id="2" name="Footer Placeholder 1">
            <a:extLst>
              <a:ext uri="{FF2B5EF4-FFF2-40B4-BE49-F238E27FC236}">
                <a16:creationId xmlns:a16="http://schemas.microsoft.com/office/drawing/2014/main" id="{DA839CFD-E509-4B72-B03C-3CD95F542492}"/>
              </a:ext>
            </a:extLst>
          </p:cNvPr>
          <p:cNvSpPr>
            <a:spLocks noGrp="1"/>
          </p:cNvSpPr>
          <p:nvPr>
            <p:ph type="ftr" sz="quarter" idx="11"/>
          </p:nvPr>
        </p:nvSpPr>
        <p:spPr/>
        <p:txBody>
          <a:bodyPr/>
          <a:lstStyle/>
          <a:p>
            <a:r>
              <a:rPr lang="en-US"/>
              <a:t>Last Update: 11/10/2022</a:t>
            </a:r>
            <a:endParaRPr lang="en-US" dirty="0"/>
          </a:p>
        </p:txBody>
      </p:sp>
    </p:spTree>
    <p:extLst>
      <p:ext uri="{BB962C8B-B14F-4D97-AF65-F5344CB8AC3E}">
        <p14:creationId xmlns:p14="http://schemas.microsoft.com/office/powerpoint/2010/main" val="1305530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7F929D-B60B-44AA-88B6-7B24D880571C}"/>
              </a:ext>
            </a:extLst>
          </p:cNvPr>
          <p:cNvSpPr>
            <a:spLocks noGrp="1"/>
          </p:cNvSpPr>
          <p:nvPr>
            <p:ph type="title"/>
          </p:nvPr>
        </p:nvSpPr>
        <p:spPr/>
        <p:txBody>
          <a:bodyPr/>
          <a:lstStyle/>
          <a:p>
            <a:r>
              <a:rPr lang="en-US" dirty="0"/>
              <a:t>SYN Flood Attack</a:t>
            </a:r>
          </a:p>
        </p:txBody>
      </p:sp>
      <p:sp>
        <p:nvSpPr>
          <p:cNvPr id="2" name="Content Placeholder 1">
            <a:extLst>
              <a:ext uri="{FF2B5EF4-FFF2-40B4-BE49-F238E27FC236}">
                <a16:creationId xmlns:a16="http://schemas.microsoft.com/office/drawing/2014/main" id="{BB659C14-0B2B-4763-83CB-C55B00EA8608}"/>
              </a:ext>
            </a:extLst>
          </p:cNvPr>
          <p:cNvSpPr>
            <a:spLocks noGrp="1"/>
          </p:cNvSpPr>
          <p:nvPr>
            <p:ph idx="1"/>
          </p:nvPr>
        </p:nvSpPr>
        <p:spPr/>
        <p:txBody>
          <a:bodyPr/>
          <a:lstStyle/>
          <a:p>
            <a:pPr marL="539750" lvl="1" indent="-539750">
              <a:spcBef>
                <a:spcPts val="1200"/>
              </a:spcBef>
              <a:spcAft>
                <a:spcPts val="200"/>
              </a:spcAft>
              <a:buSzPct val="100000"/>
              <a:buFont typeface="Wingdings" panose="05000000000000000000" pitchFamily="2" charset="2"/>
              <a:buChar char="q"/>
            </a:pPr>
            <a:r>
              <a:rPr lang="en-US" sz="2600" dirty="0"/>
              <a:t>When a server is leaving a connection open but the machine on the other side of the connection is not, the connection is considered half-open. </a:t>
            </a:r>
          </a:p>
          <a:p>
            <a:pPr marL="539750" lvl="1" indent="-539750">
              <a:spcBef>
                <a:spcPts val="1200"/>
              </a:spcBef>
              <a:spcAft>
                <a:spcPts val="200"/>
              </a:spcAft>
              <a:buSzPct val="100000"/>
              <a:buFont typeface="Wingdings" panose="05000000000000000000" pitchFamily="2" charset="2"/>
              <a:buChar char="q"/>
            </a:pPr>
            <a:r>
              <a:rPr lang="en-US" sz="2600" dirty="0"/>
              <a:t>In this type of DoS attack, the targeted server is continuously leaving open connections and waiting for each connection to timeout before the ports become available again. </a:t>
            </a:r>
          </a:p>
          <a:p>
            <a:pPr marL="539750" lvl="1" indent="-539750">
              <a:spcBef>
                <a:spcPts val="1200"/>
              </a:spcBef>
              <a:spcAft>
                <a:spcPts val="200"/>
              </a:spcAft>
              <a:buSzPct val="100000"/>
              <a:buFont typeface="Wingdings" panose="05000000000000000000" pitchFamily="2" charset="2"/>
              <a:buChar char="q"/>
            </a:pPr>
            <a:r>
              <a:rPr lang="en-US" sz="2600" dirty="0"/>
              <a:t>The result is that this type of attack can be considered a “half-open attack”.</a:t>
            </a:r>
          </a:p>
        </p:txBody>
      </p:sp>
      <p:sp>
        <p:nvSpPr>
          <p:cNvPr id="4" name="Footer Placeholder 3">
            <a:extLst>
              <a:ext uri="{FF2B5EF4-FFF2-40B4-BE49-F238E27FC236}">
                <a16:creationId xmlns:a16="http://schemas.microsoft.com/office/drawing/2014/main" id="{C209B12B-D08F-4792-B029-2D1F62F525E4}"/>
              </a:ext>
            </a:extLst>
          </p:cNvPr>
          <p:cNvSpPr>
            <a:spLocks noGrp="1"/>
          </p:cNvSpPr>
          <p:nvPr>
            <p:ph type="ftr" sz="quarter" idx="11"/>
          </p:nvPr>
        </p:nvSpPr>
        <p:spPr/>
        <p:txBody>
          <a:bodyPr/>
          <a:lstStyle/>
          <a:p>
            <a:r>
              <a:rPr lang="en-US"/>
              <a:t>Last Update: 11/10/2022</a:t>
            </a:r>
            <a:endParaRPr lang="en-US" dirty="0"/>
          </a:p>
        </p:txBody>
      </p:sp>
      <p:sp>
        <p:nvSpPr>
          <p:cNvPr id="5" name="Slide Number Placeholder 4">
            <a:extLst>
              <a:ext uri="{FF2B5EF4-FFF2-40B4-BE49-F238E27FC236}">
                <a16:creationId xmlns:a16="http://schemas.microsoft.com/office/drawing/2014/main" id="{495EED6C-2028-4307-8AFD-08DC74CB911A}"/>
              </a:ext>
            </a:extLst>
          </p:cNvPr>
          <p:cNvSpPr>
            <a:spLocks noGrp="1"/>
          </p:cNvSpPr>
          <p:nvPr>
            <p:ph type="sldNum" sz="quarter" idx="12"/>
          </p:nvPr>
        </p:nvSpPr>
        <p:spPr/>
        <p:txBody>
          <a:bodyPr/>
          <a:lstStyle/>
          <a:p>
            <a:fld id="{04C45A55-F42A-4D1B-9AA2-8BF4CB494A9A}" type="slidenum">
              <a:rPr lang="en-US" smtClean="0"/>
              <a:pPr/>
              <a:t>20</a:t>
            </a:fld>
            <a:endParaRPr lang="en-US" dirty="0"/>
          </a:p>
        </p:txBody>
      </p:sp>
    </p:spTree>
    <p:extLst>
      <p:ext uri="{BB962C8B-B14F-4D97-AF65-F5344CB8AC3E}">
        <p14:creationId xmlns:p14="http://schemas.microsoft.com/office/powerpoint/2010/main" val="27545819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7F929D-B60B-44AA-88B6-7B24D880571C}"/>
              </a:ext>
            </a:extLst>
          </p:cNvPr>
          <p:cNvSpPr>
            <a:spLocks noGrp="1"/>
          </p:cNvSpPr>
          <p:nvPr>
            <p:ph type="title"/>
          </p:nvPr>
        </p:nvSpPr>
        <p:spPr/>
        <p:txBody>
          <a:bodyPr/>
          <a:lstStyle/>
          <a:p>
            <a:r>
              <a:rPr lang="en-US" dirty="0"/>
              <a:t>Ping Flood</a:t>
            </a:r>
          </a:p>
        </p:txBody>
      </p:sp>
      <p:sp>
        <p:nvSpPr>
          <p:cNvPr id="2" name="Content Placeholder 1">
            <a:extLst>
              <a:ext uri="{FF2B5EF4-FFF2-40B4-BE49-F238E27FC236}">
                <a16:creationId xmlns:a16="http://schemas.microsoft.com/office/drawing/2014/main" id="{BB659C14-0B2B-4763-83CB-C55B00EA8608}"/>
              </a:ext>
            </a:extLst>
          </p:cNvPr>
          <p:cNvSpPr>
            <a:spLocks noGrp="1"/>
          </p:cNvSpPr>
          <p:nvPr>
            <p:ph idx="1"/>
          </p:nvPr>
        </p:nvSpPr>
        <p:spPr>
          <a:xfrm>
            <a:off x="1097280" y="1845734"/>
            <a:ext cx="6370320" cy="4023360"/>
          </a:xfrm>
        </p:spPr>
        <p:txBody>
          <a:bodyPr>
            <a:normAutofit/>
          </a:bodyPr>
          <a:lstStyle/>
          <a:p>
            <a:pPr marL="539750" lvl="1" indent="-539750" algn="just">
              <a:spcBef>
                <a:spcPts val="1200"/>
              </a:spcBef>
              <a:spcAft>
                <a:spcPts val="200"/>
              </a:spcAft>
              <a:buSzPct val="100000"/>
              <a:buFont typeface="Wingdings" panose="05000000000000000000" pitchFamily="2" charset="2"/>
              <a:buChar char="q"/>
            </a:pPr>
            <a:r>
              <a:rPr lang="en-US" sz="2000" dirty="0"/>
              <a:t>A ping flood attack floods a victim with ping requests. This can be very effective when launched by zombies within a botnet as a DDoS attack. </a:t>
            </a:r>
          </a:p>
          <a:p>
            <a:pPr marL="539750" lvl="1" indent="-539750" algn="just">
              <a:spcBef>
                <a:spcPts val="1200"/>
              </a:spcBef>
              <a:spcAft>
                <a:spcPts val="200"/>
              </a:spcAft>
              <a:buSzPct val="100000"/>
              <a:buFont typeface="Wingdings" panose="05000000000000000000" pitchFamily="2" charset="2"/>
              <a:buChar char="q"/>
            </a:pPr>
            <a:r>
              <a:rPr lang="en-US" sz="2000" dirty="0"/>
              <a:t>If tens of thousands of systems simultaneously send ping requests to a system, the system can be overwhelmed trying to answer the ping requests.</a:t>
            </a:r>
          </a:p>
          <a:p>
            <a:pPr marL="539750" lvl="1" indent="-539750" algn="just">
              <a:spcBef>
                <a:spcPts val="1200"/>
              </a:spcBef>
              <a:spcAft>
                <a:spcPts val="200"/>
              </a:spcAft>
              <a:buSzPct val="100000"/>
              <a:buFont typeface="Wingdings" panose="05000000000000000000" pitchFamily="2" charset="2"/>
              <a:buChar char="q"/>
            </a:pPr>
            <a:r>
              <a:rPr lang="en-US" sz="2000" dirty="0"/>
              <a:t>A common way that systems handle this today is by blocking ICMP traffic. </a:t>
            </a:r>
          </a:p>
          <a:p>
            <a:pPr marL="539750" lvl="1" indent="-539750" algn="just">
              <a:spcBef>
                <a:spcPts val="1200"/>
              </a:spcBef>
              <a:spcAft>
                <a:spcPts val="200"/>
              </a:spcAft>
              <a:buSzPct val="100000"/>
              <a:buFont typeface="Wingdings" panose="05000000000000000000" pitchFamily="2" charset="2"/>
              <a:buChar char="q"/>
            </a:pPr>
            <a:r>
              <a:rPr lang="en-US" sz="2000" dirty="0"/>
              <a:t>Active intrusion detection systems can detect a ping flood and modify the environment to block ICMP traffic during the attack.</a:t>
            </a:r>
          </a:p>
        </p:txBody>
      </p:sp>
      <p:sp>
        <p:nvSpPr>
          <p:cNvPr id="4" name="Footer Placeholder 3">
            <a:extLst>
              <a:ext uri="{FF2B5EF4-FFF2-40B4-BE49-F238E27FC236}">
                <a16:creationId xmlns:a16="http://schemas.microsoft.com/office/drawing/2014/main" id="{BD8618A8-7DEE-476C-8A3D-1DA27FFA7796}"/>
              </a:ext>
            </a:extLst>
          </p:cNvPr>
          <p:cNvSpPr>
            <a:spLocks noGrp="1"/>
          </p:cNvSpPr>
          <p:nvPr>
            <p:ph type="ftr" sz="quarter" idx="11"/>
          </p:nvPr>
        </p:nvSpPr>
        <p:spPr/>
        <p:txBody>
          <a:bodyPr/>
          <a:lstStyle/>
          <a:p>
            <a:r>
              <a:rPr lang="en-US"/>
              <a:t>Last Update: 11/10/2022</a:t>
            </a:r>
            <a:endParaRPr lang="en-US" dirty="0"/>
          </a:p>
        </p:txBody>
      </p:sp>
      <p:sp>
        <p:nvSpPr>
          <p:cNvPr id="5" name="Slide Number Placeholder 4">
            <a:extLst>
              <a:ext uri="{FF2B5EF4-FFF2-40B4-BE49-F238E27FC236}">
                <a16:creationId xmlns:a16="http://schemas.microsoft.com/office/drawing/2014/main" id="{0CCF1A56-1822-4EEB-BCF5-19ED5A9E8604}"/>
              </a:ext>
            </a:extLst>
          </p:cNvPr>
          <p:cNvSpPr>
            <a:spLocks noGrp="1"/>
          </p:cNvSpPr>
          <p:nvPr>
            <p:ph type="sldNum" sz="quarter" idx="12"/>
          </p:nvPr>
        </p:nvSpPr>
        <p:spPr/>
        <p:txBody>
          <a:bodyPr/>
          <a:lstStyle/>
          <a:p>
            <a:fld id="{04C45A55-F42A-4D1B-9AA2-8BF4CB494A9A}" type="slidenum">
              <a:rPr lang="en-US" smtClean="0"/>
              <a:pPr/>
              <a:t>21</a:t>
            </a:fld>
            <a:endParaRPr lang="en-US" dirty="0"/>
          </a:p>
        </p:txBody>
      </p:sp>
      <p:pic>
        <p:nvPicPr>
          <p:cNvPr id="2052" name="Picture 4" descr="Ping (ICMP) Flood DDoS Attack | Cloudflare">
            <a:extLst>
              <a:ext uri="{FF2B5EF4-FFF2-40B4-BE49-F238E27FC236}">
                <a16:creationId xmlns:a16="http://schemas.microsoft.com/office/drawing/2014/main" id="{154FD772-F609-4A5D-96A9-2B4E3A2EB15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29323" y="2303806"/>
            <a:ext cx="4342269"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703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7F929D-B60B-44AA-88B6-7B24D880571C}"/>
              </a:ext>
            </a:extLst>
          </p:cNvPr>
          <p:cNvSpPr>
            <a:spLocks noGrp="1"/>
          </p:cNvSpPr>
          <p:nvPr>
            <p:ph type="title"/>
          </p:nvPr>
        </p:nvSpPr>
        <p:spPr/>
        <p:txBody>
          <a:bodyPr/>
          <a:lstStyle/>
          <a:p>
            <a:r>
              <a:rPr lang="en-US" dirty="0"/>
              <a:t>Ping of Death</a:t>
            </a:r>
          </a:p>
        </p:txBody>
      </p:sp>
      <p:sp>
        <p:nvSpPr>
          <p:cNvPr id="2" name="Content Placeholder 1">
            <a:extLst>
              <a:ext uri="{FF2B5EF4-FFF2-40B4-BE49-F238E27FC236}">
                <a16:creationId xmlns:a16="http://schemas.microsoft.com/office/drawing/2014/main" id="{BB659C14-0B2B-4763-83CB-C55B00EA8608}"/>
              </a:ext>
            </a:extLst>
          </p:cNvPr>
          <p:cNvSpPr>
            <a:spLocks noGrp="1"/>
          </p:cNvSpPr>
          <p:nvPr>
            <p:ph idx="1"/>
          </p:nvPr>
        </p:nvSpPr>
        <p:spPr/>
        <p:txBody>
          <a:bodyPr>
            <a:normAutofit/>
          </a:bodyPr>
          <a:lstStyle/>
          <a:p>
            <a:pPr marL="539750" lvl="1" indent="-539750" algn="just">
              <a:spcBef>
                <a:spcPts val="1200"/>
              </a:spcBef>
              <a:spcAft>
                <a:spcPts val="200"/>
              </a:spcAft>
              <a:buSzPct val="100000"/>
              <a:buFont typeface="Wingdings" panose="05000000000000000000" pitchFamily="2" charset="2"/>
              <a:buChar char="q"/>
            </a:pPr>
            <a:r>
              <a:rPr lang="en-US" dirty="0"/>
              <a:t>A ping-of-death attack employs an oversized ping packet. </a:t>
            </a:r>
          </a:p>
          <a:p>
            <a:pPr marL="539750" lvl="1" indent="-539750" algn="just">
              <a:spcBef>
                <a:spcPts val="1200"/>
              </a:spcBef>
              <a:spcAft>
                <a:spcPts val="200"/>
              </a:spcAft>
              <a:buSzPct val="100000"/>
              <a:buFont typeface="Wingdings" panose="05000000000000000000" pitchFamily="2" charset="2"/>
              <a:buChar char="q"/>
            </a:pPr>
            <a:r>
              <a:rPr lang="en-US" dirty="0"/>
              <a:t>Ping packets are normally 32 or 64 bytes, though different operating systems can use other sizes. </a:t>
            </a:r>
          </a:p>
          <a:p>
            <a:pPr marL="539750" lvl="1" indent="-539750" algn="just">
              <a:spcBef>
                <a:spcPts val="1200"/>
              </a:spcBef>
              <a:spcAft>
                <a:spcPts val="200"/>
              </a:spcAft>
              <a:buSzPct val="100000"/>
              <a:buFont typeface="Wingdings" panose="05000000000000000000" pitchFamily="2" charset="2"/>
              <a:buChar char="q"/>
            </a:pPr>
            <a:r>
              <a:rPr lang="en-US" dirty="0"/>
              <a:t>The ping-of-death attack changed the size of ping packets to over 64 KB, which was bigger than many systems could handle.</a:t>
            </a:r>
          </a:p>
        </p:txBody>
      </p:sp>
      <p:sp>
        <p:nvSpPr>
          <p:cNvPr id="4" name="Footer Placeholder 3">
            <a:extLst>
              <a:ext uri="{FF2B5EF4-FFF2-40B4-BE49-F238E27FC236}">
                <a16:creationId xmlns:a16="http://schemas.microsoft.com/office/drawing/2014/main" id="{11555AEF-0067-4D50-B3B2-59BC43A55746}"/>
              </a:ext>
            </a:extLst>
          </p:cNvPr>
          <p:cNvSpPr>
            <a:spLocks noGrp="1"/>
          </p:cNvSpPr>
          <p:nvPr>
            <p:ph type="ftr" sz="quarter" idx="11"/>
          </p:nvPr>
        </p:nvSpPr>
        <p:spPr/>
        <p:txBody>
          <a:bodyPr/>
          <a:lstStyle/>
          <a:p>
            <a:r>
              <a:rPr lang="en-US"/>
              <a:t>Last Update: 11/10/2022</a:t>
            </a:r>
            <a:endParaRPr lang="en-US" dirty="0"/>
          </a:p>
        </p:txBody>
      </p:sp>
      <p:sp>
        <p:nvSpPr>
          <p:cNvPr id="5" name="Slide Number Placeholder 4">
            <a:extLst>
              <a:ext uri="{FF2B5EF4-FFF2-40B4-BE49-F238E27FC236}">
                <a16:creationId xmlns:a16="http://schemas.microsoft.com/office/drawing/2014/main" id="{E3A763E5-B7B3-4907-B8D5-666997ECC65B}"/>
              </a:ext>
            </a:extLst>
          </p:cNvPr>
          <p:cNvSpPr>
            <a:spLocks noGrp="1"/>
          </p:cNvSpPr>
          <p:nvPr>
            <p:ph type="sldNum" sz="quarter" idx="12"/>
          </p:nvPr>
        </p:nvSpPr>
        <p:spPr/>
        <p:txBody>
          <a:bodyPr/>
          <a:lstStyle/>
          <a:p>
            <a:fld id="{04C45A55-F42A-4D1B-9AA2-8BF4CB494A9A}" type="slidenum">
              <a:rPr lang="en-US" smtClean="0"/>
              <a:pPr/>
              <a:t>22</a:t>
            </a:fld>
            <a:endParaRPr lang="en-US" dirty="0"/>
          </a:p>
        </p:txBody>
      </p:sp>
      <p:pic>
        <p:nvPicPr>
          <p:cNvPr id="6" name="Picture 5">
            <a:extLst>
              <a:ext uri="{FF2B5EF4-FFF2-40B4-BE49-F238E27FC236}">
                <a16:creationId xmlns:a16="http://schemas.microsoft.com/office/drawing/2014/main" id="{A2D3EB06-3CFF-4F0C-BFED-B54D6EA76181}"/>
              </a:ext>
            </a:extLst>
          </p:cNvPr>
          <p:cNvPicPr>
            <a:picLocks noChangeAspect="1"/>
          </p:cNvPicPr>
          <p:nvPr/>
        </p:nvPicPr>
        <p:blipFill>
          <a:blip r:embed="rId2"/>
          <a:stretch>
            <a:fillRect/>
          </a:stretch>
        </p:blipFill>
        <p:spPr>
          <a:xfrm>
            <a:off x="3505200" y="3962400"/>
            <a:ext cx="4781550" cy="2333625"/>
          </a:xfrm>
          <a:prstGeom prst="rect">
            <a:avLst/>
          </a:prstGeom>
        </p:spPr>
      </p:pic>
      <p:sp>
        <p:nvSpPr>
          <p:cNvPr id="7" name="Rectangle: Rounded Corners 6">
            <a:extLst>
              <a:ext uri="{FF2B5EF4-FFF2-40B4-BE49-F238E27FC236}">
                <a16:creationId xmlns:a16="http://schemas.microsoft.com/office/drawing/2014/main" id="{8FDD76D6-ACD4-4C25-8B14-72EBBB97962E}"/>
              </a:ext>
            </a:extLst>
          </p:cNvPr>
          <p:cNvSpPr/>
          <p:nvPr/>
        </p:nvSpPr>
        <p:spPr>
          <a:xfrm>
            <a:off x="5715000" y="4267200"/>
            <a:ext cx="838200" cy="304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1619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7F929D-B60B-44AA-88B6-7B24D880571C}"/>
              </a:ext>
            </a:extLst>
          </p:cNvPr>
          <p:cNvSpPr>
            <a:spLocks noGrp="1"/>
          </p:cNvSpPr>
          <p:nvPr>
            <p:ph type="title"/>
          </p:nvPr>
        </p:nvSpPr>
        <p:spPr/>
        <p:txBody>
          <a:bodyPr/>
          <a:lstStyle/>
          <a:p>
            <a:r>
              <a:rPr lang="en-US" dirty="0"/>
              <a:t>Mitigation Techniques for DDoS</a:t>
            </a:r>
          </a:p>
        </p:txBody>
      </p:sp>
      <p:sp>
        <p:nvSpPr>
          <p:cNvPr id="2" name="Content Placeholder 1">
            <a:extLst>
              <a:ext uri="{FF2B5EF4-FFF2-40B4-BE49-F238E27FC236}">
                <a16:creationId xmlns:a16="http://schemas.microsoft.com/office/drawing/2014/main" id="{BB659C14-0B2B-4763-83CB-C55B00EA8608}"/>
              </a:ext>
            </a:extLst>
          </p:cNvPr>
          <p:cNvSpPr>
            <a:spLocks noGrp="1"/>
          </p:cNvSpPr>
          <p:nvPr>
            <p:ph idx="1"/>
          </p:nvPr>
        </p:nvSpPr>
        <p:spPr/>
        <p:txBody>
          <a:bodyPr/>
          <a:lstStyle/>
          <a:p>
            <a:pPr marL="539750" lvl="1" indent="-539750" algn="just">
              <a:spcBef>
                <a:spcPts val="1200"/>
              </a:spcBef>
              <a:spcAft>
                <a:spcPts val="200"/>
              </a:spcAft>
              <a:buSzPct val="100000"/>
              <a:buFont typeface="Wingdings" panose="05000000000000000000" pitchFamily="2" charset="2"/>
              <a:buChar char="q"/>
            </a:pPr>
            <a:r>
              <a:rPr lang="en-US" sz="2600" dirty="0"/>
              <a:t>Mitigation of DoS/DDoS attacks can be achieved with multi-level protection strategies in place.</a:t>
            </a:r>
          </a:p>
          <a:p>
            <a:pPr marL="539750" lvl="1" indent="-539750" algn="just">
              <a:spcBef>
                <a:spcPts val="1200"/>
              </a:spcBef>
              <a:spcAft>
                <a:spcPts val="200"/>
              </a:spcAft>
              <a:buSzPct val="100000"/>
              <a:buFont typeface="Wingdings" panose="05000000000000000000" pitchFamily="2" charset="2"/>
              <a:buChar char="q"/>
            </a:pPr>
            <a:r>
              <a:rPr lang="en-US" sz="2600" dirty="0"/>
              <a:t>This includes advanced intrusion prevention and threat management systems, which combine firewalls, VPN, anti-spam, content filtering, load balancing, and other layers of DDoS defense techniques. </a:t>
            </a:r>
          </a:p>
          <a:p>
            <a:pPr marL="539750" lvl="1" indent="-539750" algn="just">
              <a:spcBef>
                <a:spcPts val="1200"/>
              </a:spcBef>
              <a:spcAft>
                <a:spcPts val="200"/>
              </a:spcAft>
              <a:buSzPct val="100000"/>
              <a:buFont typeface="Wingdings" panose="05000000000000000000" pitchFamily="2" charset="2"/>
              <a:buChar char="q"/>
            </a:pPr>
            <a:r>
              <a:rPr lang="en-US" sz="2600" dirty="0"/>
              <a:t>In addition to this, the systems should be always up-to-date. Outdated systems are usually the ones with most loopholes. </a:t>
            </a:r>
          </a:p>
        </p:txBody>
      </p:sp>
      <p:sp>
        <p:nvSpPr>
          <p:cNvPr id="4" name="Footer Placeholder 3">
            <a:extLst>
              <a:ext uri="{FF2B5EF4-FFF2-40B4-BE49-F238E27FC236}">
                <a16:creationId xmlns:a16="http://schemas.microsoft.com/office/drawing/2014/main" id="{34ADC7F3-9CC8-4AE5-9462-F3D02670B133}"/>
              </a:ext>
            </a:extLst>
          </p:cNvPr>
          <p:cNvSpPr>
            <a:spLocks noGrp="1"/>
          </p:cNvSpPr>
          <p:nvPr>
            <p:ph type="ftr" sz="quarter" idx="11"/>
          </p:nvPr>
        </p:nvSpPr>
        <p:spPr/>
        <p:txBody>
          <a:bodyPr/>
          <a:lstStyle/>
          <a:p>
            <a:r>
              <a:rPr lang="en-US"/>
              <a:t>Last Update: 11/10/2022</a:t>
            </a:r>
            <a:endParaRPr lang="en-US" dirty="0"/>
          </a:p>
        </p:txBody>
      </p:sp>
      <p:sp>
        <p:nvSpPr>
          <p:cNvPr id="5" name="Slide Number Placeholder 4">
            <a:extLst>
              <a:ext uri="{FF2B5EF4-FFF2-40B4-BE49-F238E27FC236}">
                <a16:creationId xmlns:a16="http://schemas.microsoft.com/office/drawing/2014/main" id="{7C7682CA-BC86-45AF-9373-301B743DE76D}"/>
              </a:ext>
            </a:extLst>
          </p:cNvPr>
          <p:cNvSpPr>
            <a:spLocks noGrp="1"/>
          </p:cNvSpPr>
          <p:nvPr>
            <p:ph type="sldNum" sz="quarter" idx="12"/>
          </p:nvPr>
        </p:nvSpPr>
        <p:spPr/>
        <p:txBody>
          <a:bodyPr/>
          <a:lstStyle/>
          <a:p>
            <a:fld id="{04C45A55-F42A-4D1B-9AA2-8BF4CB494A9A}" type="slidenum">
              <a:rPr lang="en-US" smtClean="0"/>
              <a:pPr/>
              <a:t>23</a:t>
            </a:fld>
            <a:endParaRPr lang="en-US" dirty="0"/>
          </a:p>
        </p:txBody>
      </p:sp>
    </p:spTree>
    <p:extLst>
      <p:ext uri="{BB962C8B-B14F-4D97-AF65-F5344CB8AC3E}">
        <p14:creationId xmlns:p14="http://schemas.microsoft.com/office/powerpoint/2010/main" val="1430904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E9FF12C-3A70-4F33-962B-5DDC93D3CBB1}"/>
              </a:ext>
            </a:extLst>
          </p:cNvPr>
          <p:cNvSpPr>
            <a:spLocks noGrp="1"/>
          </p:cNvSpPr>
          <p:nvPr>
            <p:ph type="title"/>
          </p:nvPr>
        </p:nvSpPr>
        <p:spPr/>
        <p:txBody>
          <a:bodyPr/>
          <a:lstStyle/>
          <a:p>
            <a:r>
              <a:rPr lang="en-US" dirty="0"/>
              <a:t>Defense-in-Depth</a:t>
            </a:r>
          </a:p>
        </p:txBody>
      </p:sp>
      <p:sp>
        <p:nvSpPr>
          <p:cNvPr id="4" name="Footer Placeholder 3">
            <a:extLst>
              <a:ext uri="{FF2B5EF4-FFF2-40B4-BE49-F238E27FC236}">
                <a16:creationId xmlns:a16="http://schemas.microsoft.com/office/drawing/2014/main" id="{2DB308AC-3259-4B6C-B250-CE9CB058DFBF}"/>
              </a:ext>
            </a:extLst>
          </p:cNvPr>
          <p:cNvSpPr>
            <a:spLocks noGrp="1"/>
          </p:cNvSpPr>
          <p:nvPr>
            <p:ph type="ftr" sz="quarter" idx="10"/>
          </p:nvPr>
        </p:nvSpPr>
        <p:spPr/>
        <p:txBody>
          <a:bodyPr/>
          <a:lstStyle/>
          <a:p>
            <a:r>
              <a:rPr lang="en-US" dirty="0"/>
              <a:t>Last Update: 11/10/2022</a:t>
            </a:r>
          </a:p>
        </p:txBody>
      </p:sp>
      <p:sp>
        <p:nvSpPr>
          <p:cNvPr id="5" name="Slide Number Placeholder 4">
            <a:extLst>
              <a:ext uri="{FF2B5EF4-FFF2-40B4-BE49-F238E27FC236}">
                <a16:creationId xmlns:a16="http://schemas.microsoft.com/office/drawing/2014/main" id="{F9BC4BA3-9B16-4DA7-A228-7EF837C8713A}"/>
              </a:ext>
            </a:extLst>
          </p:cNvPr>
          <p:cNvSpPr>
            <a:spLocks noGrp="1"/>
          </p:cNvSpPr>
          <p:nvPr>
            <p:ph type="sldNum" sz="quarter" idx="11"/>
          </p:nvPr>
        </p:nvSpPr>
        <p:spPr/>
        <p:txBody>
          <a:bodyPr/>
          <a:lstStyle/>
          <a:p>
            <a:fld id="{04C45A55-F42A-4D1B-9AA2-8BF4CB494A9A}" type="slidenum">
              <a:rPr lang="en-US" smtClean="0"/>
              <a:t>24</a:t>
            </a:fld>
            <a:endParaRPr lang="en-US" dirty="0"/>
          </a:p>
        </p:txBody>
      </p:sp>
      <p:pic>
        <p:nvPicPr>
          <p:cNvPr id="5122" name="Picture 2" descr="Computer and networks being protected by shield and a bubble with a man looking at a tablet">
            <a:extLst>
              <a:ext uri="{FF2B5EF4-FFF2-40B4-BE49-F238E27FC236}">
                <a16:creationId xmlns:a16="http://schemas.microsoft.com/office/drawing/2014/main" id="{F59323B9-7164-431C-A0BE-936AD8CF76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0458" y="1849582"/>
            <a:ext cx="7620000"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6985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90DDF3-6BE2-49F9-8751-FD4514B835BB}"/>
              </a:ext>
            </a:extLst>
          </p:cNvPr>
          <p:cNvSpPr>
            <a:spLocks noGrp="1"/>
          </p:cNvSpPr>
          <p:nvPr>
            <p:ph type="title"/>
          </p:nvPr>
        </p:nvSpPr>
        <p:spPr/>
        <p:txBody>
          <a:bodyPr/>
          <a:lstStyle/>
          <a:p>
            <a:r>
              <a:rPr lang="en-US" dirty="0"/>
              <a:t>Defense-in-Depth</a:t>
            </a:r>
          </a:p>
        </p:txBody>
      </p:sp>
      <p:sp>
        <p:nvSpPr>
          <p:cNvPr id="2" name="Content Placeholder 1">
            <a:extLst>
              <a:ext uri="{FF2B5EF4-FFF2-40B4-BE49-F238E27FC236}">
                <a16:creationId xmlns:a16="http://schemas.microsoft.com/office/drawing/2014/main" id="{9D7DFE24-2675-4C27-8B45-A60F7AD57260}"/>
              </a:ext>
            </a:extLst>
          </p:cNvPr>
          <p:cNvSpPr>
            <a:spLocks noGrp="1"/>
          </p:cNvSpPr>
          <p:nvPr>
            <p:ph idx="1"/>
          </p:nvPr>
        </p:nvSpPr>
        <p:spPr/>
        <p:txBody>
          <a:bodyPr>
            <a:normAutofit/>
          </a:bodyPr>
          <a:lstStyle/>
          <a:p>
            <a:r>
              <a:rPr lang="en-US" sz="2400" dirty="0"/>
              <a:t>Layered security is typically seen as the best protection for systems security because it provides defense in depth.</a:t>
            </a:r>
          </a:p>
          <a:p>
            <a:r>
              <a:rPr lang="en-US" sz="2400" dirty="0"/>
              <a:t>The idea is that to fully compromise a system, the attacker must get past multiple security controls, providing control diversity. </a:t>
            </a:r>
          </a:p>
          <a:p>
            <a:r>
              <a:rPr lang="en-US" sz="2400" dirty="0"/>
              <a:t>These layers reduce the potential attack surface and make it much more likely that an attack will be prevented (or at least detected and then prevented by manual intervention).</a:t>
            </a:r>
          </a:p>
        </p:txBody>
      </p:sp>
      <p:sp>
        <p:nvSpPr>
          <p:cNvPr id="4" name="Footer Placeholder 3">
            <a:extLst>
              <a:ext uri="{FF2B5EF4-FFF2-40B4-BE49-F238E27FC236}">
                <a16:creationId xmlns:a16="http://schemas.microsoft.com/office/drawing/2014/main" id="{AB95B60F-07E0-4060-88F9-E128EBC7520A}"/>
              </a:ext>
            </a:extLst>
          </p:cNvPr>
          <p:cNvSpPr>
            <a:spLocks noGrp="1"/>
          </p:cNvSpPr>
          <p:nvPr>
            <p:ph type="ftr" sz="quarter" idx="11"/>
          </p:nvPr>
        </p:nvSpPr>
        <p:spPr/>
        <p:txBody>
          <a:bodyPr/>
          <a:lstStyle/>
          <a:p>
            <a:r>
              <a:rPr lang="en-US"/>
              <a:t>Last Update: 11/10/2022</a:t>
            </a:r>
            <a:endParaRPr lang="en-US" dirty="0"/>
          </a:p>
        </p:txBody>
      </p:sp>
      <p:sp>
        <p:nvSpPr>
          <p:cNvPr id="5" name="Slide Number Placeholder 4">
            <a:extLst>
              <a:ext uri="{FF2B5EF4-FFF2-40B4-BE49-F238E27FC236}">
                <a16:creationId xmlns:a16="http://schemas.microsoft.com/office/drawing/2014/main" id="{07A75928-DBAE-4C8E-AFBD-FED7F85AD132}"/>
              </a:ext>
            </a:extLst>
          </p:cNvPr>
          <p:cNvSpPr>
            <a:spLocks noGrp="1"/>
          </p:cNvSpPr>
          <p:nvPr>
            <p:ph type="sldNum" sz="quarter" idx="12"/>
          </p:nvPr>
        </p:nvSpPr>
        <p:spPr/>
        <p:txBody>
          <a:bodyPr/>
          <a:lstStyle/>
          <a:p>
            <a:fld id="{04C45A55-F42A-4D1B-9AA2-8BF4CB494A9A}" type="slidenum">
              <a:rPr lang="en-US" smtClean="0"/>
              <a:pPr/>
              <a:t>25</a:t>
            </a:fld>
            <a:endParaRPr lang="en-US" dirty="0"/>
          </a:p>
        </p:txBody>
      </p:sp>
    </p:spTree>
    <p:extLst>
      <p:ext uri="{BB962C8B-B14F-4D97-AF65-F5344CB8AC3E}">
        <p14:creationId xmlns:p14="http://schemas.microsoft.com/office/powerpoint/2010/main" val="2076723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D449E-E43F-42A8-BE18-085930C75D2D}"/>
              </a:ext>
            </a:extLst>
          </p:cNvPr>
          <p:cNvSpPr>
            <a:spLocks noGrp="1"/>
          </p:cNvSpPr>
          <p:nvPr>
            <p:ph type="title"/>
          </p:nvPr>
        </p:nvSpPr>
        <p:spPr/>
        <p:txBody>
          <a:bodyPr/>
          <a:lstStyle/>
          <a:p>
            <a:r>
              <a:rPr lang="en-US" dirty="0"/>
              <a:t>The Layered Security</a:t>
            </a:r>
          </a:p>
        </p:txBody>
      </p:sp>
      <p:sp>
        <p:nvSpPr>
          <p:cNvPr id="4" name="Footer Placeholder 3">
            <a:extLst>
              <a:ext uri="{FF2B5EF4-FFF2-40B4-BE49-F238E27FC236}">
                <a16:creationId xmlns:a16="http://schemas.microsoft.com/office/drawing/2014/main" id="{29B5242D-2FE3-4A2E-935D-DA441739C7E4}"/>
              </a:ext>
            </a:extLst>
          </p:cNvPr>
          <p:cNvSpPr>
            <a:spLocks noGrp="1"/>
          </p:cNvSpPr>
          <p:nvPr>
            <p:ph type="ftr" sz="quarter" idx="11"/>
          </p:nvPr>
        </p:nvSpPr>
        <p:spPr/>
        <p:txBody>
          <a:bodyPr/>
          <a:lstStyle/>
          <a:p>
            <a:r>
              <a:rPr lang="en-US"/>
              <a:t>Last Update: 11/10/2022</a:t>
            </a:r>
            <a:endParaRPr lang="en-US" dirty="0"/>
          </a:p>
        </p:txBody>
      </p:sp>
      <p:sp>
        <p:nvSpPr>
          <p:cNvPr id="5" name="Slide Number Placeholder 4">
            <a:extLst>
              <a:ext uri="{FF2B5EF4-FFF2-40B4-BE49-F238E27FC236}">
                <a16:creationId xmlns:a16="http://schemas.microsoft.com/office/drawing/2014/main" id="{1392E10C-3EEF-47D8-9F77-1B1BD0244692}"/>
              </a:ext>
            </a:extLst>
          </p:cNvPr>
          <p:cNvSpPr>
            <a:spLocks noGrp="1"/>
          </p:cNvSpPr>
          <p:nvPr>
            <p:ph type="sldNum" sz="quarter" idx="12"/>
          </p:nvPr>
        </p:nvSpPr>
        <p:spPr/>
        <p:txBody>
          <a:bodyPr/>
          <a:lstStyle/>
          <a:p>
            <a:fld id="{04C45A55-F42A-4D1B-9AA2-8BF4CB494A9A}" type="slidenum">
              <a:rPr lang="en-US" smtClean="0"/>
              <a:t>26</a:t>
            </a:fld>
            <a:endParaRPr lang="en-US" dirty="0"/>
          </a:p>
        </p:txBody>
      </p:sp>
      <p:pic>
        <p:nvPicPr>
          <p:cNvPr id="6148" name="Picture 4" descr="The 7 Layers of Cybersecurity | DiamondIT">
            <a:extLst>
              <a:ext uri="{FF2B5EF4-FFF2-40B4-BE49-F238E27FC236}">
                <a16:creationId xmlns:a16="http://schemas.microsoft.com/office/drawing/2014/main" id="{877F90AA-ED41-46E7-BD8A-B84C201B60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2439" y="1828800"/>
            <a:ext cx="6686550" cy="3943350"/>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DB30CDC7-5426-43EE-A3AB-AE38E3B19569}"/>
              </a:ext>
            </a:extLst>
          </p:cNvPr>
          <p:cNvSpPr/>
          <p:nvPr/>
        </p:nvSpPr>
        <p:spPr>
          <a:xfrm>
            <a:off x="6516358" y="2285999"/>
            <a:ext cx="2514601" cy="365125"/>
          </a:xfrm>
          <a:prstGeom prst="rightArrow">
            <a:avLst/>
          </a:prstGeom>
          <a:solidFill>
            <a:srgbClr val="041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41E40"/>
              </a:solidFill>
            </a:endParaRPr>
          </a:p>
        </p:txBody>
      </p:sp>
      <p:sp>
        <p:nvSpPr>
          <p:cNvPr id="8" name="TextBox 7">
            <a:extLst>
              <a:ext uri="{FF2B5EF4-FFF2-40B4-BE49-F238E27FC236}">
                <a16:creationId xmlns:a16="http://schemas.microsoft.com/office/drawing/2014/main" id="{02A6BA3F-8C56-48A7-B489-7B31EBB3DA26}"/>
              </a:ext>
            </a:extLst>
          </p:cNvPr>
          <p:cNvSpPr txBox="1"/>
          <p:nvPr/>
        </p:nvSpPr>
        <p:spPr>
          <a:xfrm>
            <a:off x="8978127" y="2209800"/>
            <a:ext cx="2803396" cy="369332"/>
          </a:xfrm>
          <a:prstGeom prst="rect">
            <a:avLst/>
          </a:prstGeom>
          <a:noFill/>
        </p:spPr>
        <p:txBody>
          <a:bodyPr wrap="none" rtlCol="0">
            <a:spAutoFit/>
          </a:bodyPr>
          <a:lstStyle/>
          <a:p>
            <a:r>
              <a:rPr lang="en-US" sz="1800" dirty="0">
                <a:latin typeface="+mn-lt"/>
              </a:rPr>
              <a:t>Security Awareness Training</a:t>
            </a:r>
          </a:p>
        </p:txBody>
      </p:sp>
      <p:sp>
        <p:nvSpPr>
          <p:cNvPr id="11" name="Arrow: Right 10">
            <a:extLst>
              <a:ext uri="{FF2B5EF4-FFF2-40B4-BE49-F238E27FC236}">
                <a16:creationId xmlns:a16="http://schemas.microsoft.com/office/drawing/2014/main" id="{8E39C858-B6A0-44BA-8BC7-FEBA0CD4001C}"/>
              </a:ext>
            </a:extLst>
          </p:cNvPr>
          <p:cNvSpPr/>
          <p:nvPr/>
        </p:nvSpPr>
        <p:spPr>
          <a:xfrm>
            <a:off x="6525965" y="2973634"/>
            <a:ext cx="2514601" cy="365125"/>
          </a:xfrm>
          <a:prstGeom prst="rightArrow">
            <a:avLst/>
          </a:prstGeom>
          <a:solidFill>
            <a:srgbClr val="006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41E40"/>
              </a:solidFill>
            </a:endParaRPr>
          </a:p>
        </p:txBody>
      </p:sp>
      <p:sp>
        <p:nvSpPr>
          <p:cNvPr id="12" name="Arrow: Right 11">
            <a:extLst>
              <a:ext uri="{FF2B5EF4-FFF2-40B4-BE49-F238E27FC236}">
                <a16:creationId xmlns:a16="http://schemas.microsoft.com/office/drawing/2014/main" id="{6E5F34AE-0959-47E7-B662-9D627CED5D5A}"/>
              </a:ext>
            </a:extLst>
          </p:cNvPr>
          <p:cNvSpPr/>
          <p:nvPr/>
        </p:nvSpPr>
        <p:spPr>
          <a:xfrm>
            <a:off x="6512110" y="3654482"/>
            <a:ext cx="2514601" cy="365125"/>
          </a:xfrm>
          <a:prstGeom prst="rightArrow">
            <a:avLst/>
          </a:prstGeom>
          <a:solidFill>
            <a:srgbClr val="00A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41E40"/>
              </a:solidFill>
            </a:endParaRPr>
          </a:p>
        </p:txBody>
      </p:sp>
      <p:sp>
        <p:nvSpPr>
          <p:cNvPr id="13" name="TextBox 12">
            <a:extLst>
              <a:ext uri="{FF2B5EF4-FFF2-40B4-BE49-F238E27FC236}">
                <a16:creationId xmlns:a16="http://schemas.microsoft.com/office/drawing/2014/main" id="{BB9273B9-DCA5-4BC8-8F02-7A8AE6B9F69F}"/>
              </a:ext>
            </a:extLst>
          </p:cNvPr>
          <p:cNvSpPr txBox="1"/>
          <p:nvPr/>
        </p:nvSpPr>
        <p:spPr>
          <a:xfrm>
            <a:off x="9015058" y="3563034"/>
            <a:ext cx="2574807" cy="646331"/>
          </a:xfrm>
          <a:prstGeom prst="rect">
            <a:avLst/>
          </a:prstGeom>
          <a:noFill/>
        </p:spPr>
        <p:txBody>
          <a:bodyPr wrap="none" rtlCol="0">
            <a:spAutoFit/>
          </a:bodyPr>
          <a:lstStyle/>
          <a:p>
            <a:r>
              <a:rPr lang="en-US" sz="1800" dirty="0">
                <a:latin typeface="+mn-lt"/>
              </a:rPr>
              <a:t>Secure Network Design &amp;</a:t>
            </a:r>
          </a:p>
          <a:p>
            <a:r>
              <a:rPr lang="en-US" sz="1800" dirty="0">
                <a:latin typeface="+mn-lt"/>
              </a:rPr>
              <a:t>Segmentation</a:t>
            </a:r>
          </a:p>
        </p:txBody>
      </p:sp>
      <p:sp>
        <p:nvSpPr>
          <p:cNvPr id="14" name="TextBox 13">
            <a:extLst>
              <a:ext uri="{FF2B5EF4-FFF2-40B4-BE49-F238E27FC236}">
                <a16:creationId xmlns:a16="http://schemas.microsoft.com/office/drawing/2014/main" id="{4B3B713D-6C17-4608-B171-58769886EB8E}"/>
              </a:ext>
            </a:extLst>
          </p:cNvPr>
          <p:cNvSpPr txBox="1"/>
          <p:nvPr/>
        </p:nvSpPr>
        <p:spPr>
          <a:xfrm>
            <a:off x="9026711" y="2964929"/>
            <a:ext cx="2797369" cy="369332"/>
          </a:xfrm>
          <a:prstGeom prst="rect">
            <a:avLst/>
          </a:prstGeom>
          <a:noFill/>
        </p:spPr>
        <p:txBody>
          <a:bodyPr wrap="none" rtlCol="0">
            <a:spAutoFit/>
          </a:bodyPr>
          <a:lstStyle/>
          <a:p>
            <a:r>
              <a:rPr lang="en-US" sz="1800" dirty="0">
                <a:latin typeface="+mn-lt"/>
              </a:rPr>
              <a:t>Firewall, IDS/IPS, Honeypot</a:t>
            </a:r>
          </a:p>
        </p:txBody>
      </p:sp>
      <p:sp>
        <p:nvSpPr>
          <p:cNvPr id="15" name="TextBox 14">
            <a:extLst>
              <a:ext uri="{FF2B5EF4-FFF2-40B4-BE49-F238E27FC236}">
                <a16:creationId xmlns:a16="http://schemas.microsoft.com/office/drawing/2014/main" id="{F434B8AC-AF98-4BE4-80C0-3AB14F53C5AB}"/>
              </a:ext>
            </a:extLst>
          </p:cNvPr>
          <p:cNvSpPr txBox="1"/>
          <p:nvPr/>
        </p:nvSpPr>
        <p:spPr>
          <a:xfrm>
            <a:off x="8978125" y="4846570"/>
            <a:ext cx="2138214" cy="646331"/>
          </a:xfrm>
          <a:prstGeom prst="rect">
            <a:avLst/>
          </a:prstGeom>
          <a:noFill/>
        </p:spPr>
        <p:txBody>
          <a:bodyPr wrap="none" rtlCol="0">
            <a:spAutoFit/>
          </a:bodyPr>
          <a:lstStyle/>
          <a:p>
            <a:r>
              <a:rPr lang="en-US" sz="1800" dirty="0">
                <a:latin typeface="+mn-lt"/>
              </a:rPr>
              <a:t>Patching, Updates, </a:t>
            </a:r>
          </a:p>
          <a:p>
            <a:r>
              <a:rPr lang="en-US" sz="1800" dirty="0">
                <a:latin typeface="+mn-lt"/>
              </a:rPr>
              <a:t>Secure Development</a:t>
            </a:r>
          </a:p>
        </p:txBody>
      </p:sp>
      <p:sp>
        <p:nvSpPr>
          <p:cNvPr id="16" name="Arrow: Right 15">
            <a:extLst>
              <a:ext uri="{FF2B5EF4-FFF2-40B4-BE49-F238E27FC236}">
                <a16:creationId xmlns:a16="http://schemas.microsoft.com/office/drawing/2014/main" id="{E0EC96B5-0B2D-4CD7-9C63-0F068DBFA2C0}"/>
              </a:ext>
            </a:extLst>
          </p:cNvPr>
          <p:cNvSpPr/>
          <p:nvPr/>
        </p:nvSpPr>
        <p:spPr>
          <a:xfrm>
            <a:off x="6754091" y="4314609"/>
            <a:ext cx="2286475" cy="365125"/>
          </a:xfrm>
          <a:prstGeom prst="rightArrow">
            <a:avLst/>
          </a:prstGeom>
          <a:solidFill>
            <a:srgbClr val="4AB7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41E40"/>
              </a:solidFill>
            </a:endParaRPr>
          </a:p>
        </p:txBody>
      </p:sp>
      <p:sp>
        <p:nvSpPr>
          <p:cNvPr id="17" name="TextBox 16">
            <a:extLst>
              <a:ext uri="{FF2B5EF4-FFF2-40B4-BE49-F238E27FC236}">
                <a16:creationId xmlns:a16="http://schemas.microsoft.com/office/drawing/2014/main" id="{31A0B3A5-A892-4F43-AAA6-F942E4D39D6F}"/>
              </a:ext>
            </a:extLst>
          </p:cNvPr>
          <p:cNvSpPr txBox="1"/>
          <p:nvPr/>
        </p:nvSpPr>
        <p:spPr>
          <a:xfrm>
            <a:off x="9015058" y="4311789"/>
            <a:ext cx="1159356" cy="369332"/>
          </a:xfrm>
          <a:prstGeom prst="rect">
            <a:avLst/>
          </a:prstGeom>
          <a:noFill/>
        </p:spPr>
        <p:txBody>
          <a:bodyPr wrap="none" rtlCol="0">
            <a:spAutoFit/>
          </a:bodyPr>
          <a:lstStyle/>
          <a:p>
            <a:r>
              <a:rPr lang="en-US" sz="1800" dirty="0">
                <a:latin typeface="+mn-lt"/>
              </a:rPr>
              <a:t>Hardening</a:t>
            </a:r>
          </a:p>
        </p:txBody>
      </p:sp>
      <p:sp>
        <p:nvSpPr>
          <p:cNvPr id="18" name="Arrow: Right 17">
            <a:extLst>
              <a:ext uri="{FF2B5EF4-FFF2-40B4-BE49-F238E27FC236}">
                <a16:creationId xmlns:a16="http://schemas.microsoft.com/office/drawing/2014/main" id="{AED84A9A-8337-4FBE-9FDA-AD911947EDB8}"/>
              </a:ext>
            </a:extLst>
          </p:cNvPr>
          <p:cNvSpPr/>
          <p:nvPr/>
        </p:nvSpPr>
        <p:spPr>
          <a:xfrm>
            <a:off x="6551290" y="4968832"/>
            <a:ext cx="2475421" cy="365125"/>
          </a:xfrm>
          <a:prstGeom prst="rightArrow">
            <a:avLst/>
          </a:prstGeom>
          <a:solidFill>
            <a:srgbClr val="C7D3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41E40"/>
              </a:solidFill>
            </a:endParaRPr>
          </a:p>
        </p:txBody>
      </p:sp>
      <p:grpSp>
        <p:nvGrpSpPr>
          <p:cNvPr id="21" name="Group 20">
            <a:extLst>
              <a:ext uri="{FF2B5EF4-FFF2-40B4-BE49-F238E27FC236}">
                <a16:creationId xmlns:a16="http://schemas.microsoft.com/office/drawing/2014/main" id="{B47EB304-11B6-4F2D-B269-2C5E1B95D030}"/>
              </a:ext>
            </a:extLst>
          </p:cNvPr>
          <p:cNvGrpSpPr/>
          <p:nvPr/>
        </p:nvGrpSpPr>
        <p:grpSpPr>
          <a:xfrm>
            <a:off x="6019801" y="5126155"/>
            <a:ext cx="2958324" cy="969845"/>
            <a:chOff x="6019801" y="5278555"/>
            <a:chExt cx="2958324" cy="969845"/>
          </a:xfrm>
        </p:grpSpPr>
        <p:sp>
          <p:nvSpPr>
            <p:cNvPr id="20" name="Arrow: Right 19">
              <a:extLst>
                <a:ext uri="{FF2B5EF4-FFF2-40B4-BE49-F238E27FC236}">
                  <a16:creationId xmlns:a16="http://schemas.microsoft.com/office/drawing/2014/main" id="{9EB35F03-458A-41D8-8016-73EE44EC7BF7}"/>
                </a:ext>
              </a:extLst>
            </p:cNvPr>
            <p:cNvSpPr/>
            <p:nvPr/>
          </p:nvSpPr>
          <p:spPr>
            <a:xfrm>
              <a:off x="6019801" y="5883275"/>
              <a:ext cx="2958324" cy="365125"/>
            </a:xfrm>
            <a:prstGeom prst="rightArrow">
              <a:avLst/>
            </a:prstGeom>
            <a:solidFill>
              <a:srgbClr val="FF7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41E40"/>
                </a:solidFill>
              </a:endParaRPr>
            </a:p>
          </p:txBody>
        </p:sp>
        <p:sp>
          <p:nvSpPr>
            <p:cNvPr id="19" name="Rectangle 18">
              <a:extLst>
                <a:ext uri="{FF2B5EF4-FFF2-40B4-BE49-F238E27FC236}">
                  <a16:creationId xmlns:a16="http://schemas.microsoft.com/office/drawing/2014/main" id="{2FC1B8CF-FB97-4419-BEE3-C645113BD223}"/>
                </a:ext>
              </a:extLst>
            </p:cNvPr>
            <p:cNvSpPr/>
            <p:nvPr/>
          </p:nvSpPr>
          <p:spPr>
            <a:xfrm>
              <a:off x="6019801" y="5278555"/>
              <a:ext cx="168602" cy="819526"/>
            </a:xfrm>
            <a:prstGeom prst="rect">
              <a:avLst/>
            </a:prstGeom>
            <a:solidFill>
              <a:srgbClr val="FF7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042C3F75-1F75-409C-AB6E-F96458D3C4C3}"/>
              </a:ext>
            </a:extLst>
          </p:cNvPr>
          <p:cNvSpPr txBox="1"/>
          <p:nvPr/>
        </p:nvSpPr>
        <p:spPr>
          <a:xfrm>
            <a:off x="8978124" y="5723895"/>
            <a:ext cx="1196290" cy="369332"/>
          </a:xfrm>
          <a:prstGeom prst="rect">
            <a:avLst/>
          </a:prstGeom>
          <a:noFill/>
        </p:spPr>
        <p:txBody>
          <a:bodyPr wrap="none" rtlCol="0">
            <a:spAutoFit/>
          </a:bodyPr>
          <a:lstStyle/>
          <a:p>
            <a:r>
              <a:rPr lang="en-US" sz="1800" dirty="0">
                <a:latin typeface="+mn-lt"/>
              </a:rPr>
              <a:t>Encryption</a:t>
            </a:r>
          </a:p>
        </p:txBody>
      </p:sp>
      <p:sp>
        <p:nvSpPr>
          <p:cNvPr id="22" name="Arrow: Up-Down 21">
            <a:extLst>
              <a:ext uri="{FF2B5EF4-FFF2-40B4-BE49-F238E27FC236}">
                <a16:creationId xmlns:a16="http://schemas.microsoft.com/office/drawing/2014/main" id="{8992CCEF-6BDF-467E-91CC-D4C78C28A7C9}"/>
              </a:ext>
            </a:extLst>
          </p:cNvPr>
          <p:cNvSpPr/>
          <p:nvPr/>
        </p:nvSpPr>
        <p:spPr>
          <a:xfrm>
            <a:off x="1524000" y="1828800"/>
            <a:ext cx="298439" cy="3943350"/>
          </a:xfrm>
          <a:prstGeom prst="upDown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Left 22">
            <a:extLst>
              <a:ext uri="{FF2B5EF4-FFF2-40B4-BE49-F238E27FC236}">
                <a16:creationId xmlns:a16="http://schemas.microsoft.com/office/drawing/2014/main" id="{2F825FED-3251-41AA-9B0D-CD4EA2FDFF6D}"/>
              </a:ext>
            </a:extLst>
          </p:cNvPr>
          <p:cNvSpPr/>
          <p:nvPr/>
        </p:nvSpPr>
        <p:spPr>
          <a:xfrm>
            <a:off x="1097280" y="3546016"/>
            <a:ext cx="640716" cy="340184"/>
          </a:xfrm>
          <a:prstGeom prst="lef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A471678-1F90-46F6-BF36-3B3B45B47CAA}"/>
              </a:ext>
            </a:extLst>
          </p:cNvPr>
          <p:cNvSpPr/>
          <p:nvPr/>
        </p:nvSpPr>
        <p:spPr>
          <a:xfrm>
            <a:off x="17743" y="3343246"/>
            <a:ext cx="1291700" cy="646331"/>
          </a:xfrm>
          <a:prstGeom prst="rect">
            <a:avLst/>
          </a:prstGeom>
        </p:spPr>
        <p:txBody>
          <a:bodyPr wrap="none">
            <a:spAutoFit/>
          </a:bodyPr>
          <a:lstStyle/>
          <a:p>
            <a:pPr lvl="0"/>
            <a:r>
              <a:rPr lang="en-US" sz="1800" dirty="0">
                <a:latin typeface="+mn-lt"/>
              </a:rPr>
              <a:t>Logging &amp; </a:t>
            </a:r>
          </a:p>
          <a:p>
            <a:pPr lvl="0"/>
            <a:r>
              <a:rPr lang="en-US" sz="1800" dirty="0">
                <a:latin typeface="+mn-lt"/>
              </a:rPr>
              <a:t>Monitoring </a:t>
            </a:r>
          </a:p>
        </p:txBody>
      </p:sp>
      <p:sp>
        <p:nvSpPr>
          <p:cNvPr id="29" name="TextBox 28">
            <a:extLst>
              <a:ext uri="{FF2B5EF4-FFF2-40B4-BE49-F238E27FC236}">
                <a16:creationId xmlns:a16="http://schemas.microsoft.com/office/drawing/2014/main" id="{601851B3-0A43-450C-8016-D21171D85A36}"/>
              </a:ext>
            </a:extLst>
          </p:cNvPr>
          <p:cNvSpPr txBox="1"/>
          <p:nvPr/>
        </p:nvSpPr>
        <p:spPr>
          <a:xfrm>
            <a:off x="-41318" y="3910461"/>
            <a:ext cx="1688283" cy="261610"/>
          </a:xfrm>
          <a:prstGeom prst="rect">
            <a:avLst/>
          </a:prstGeom>
          <a:noFill/>
        </p:spPr>
        <p:txBody>
          <a:bodyPr wrap="none" rtlCol="0">
            <a:spAutoFit/>
          </a:bodyPr>
          <a:lstStyle/>
          <a:p>
            <a:r>
              <a:rPr lang="en-US" sz="1100" dirty="0">
                <a:solidFill>
                  <a:schemeClr val="accent1">
                    <a:lumMod val="75000"/>
                  </a:schemeClr>
                </a:solidFill>
                <a:latin typeface="+mn-lt"/>
              </a:rPr>
              <a:t>(To be covered in Week 7)</a:t>
            </a:r>
          </a:p>
        </p:txBody>
      </p:sp>
      <p:sp>
        <p:nvSpPr>
          <p:cNvPr id="31" name="TextBox 30">
            <a:extLst>
              <a:ext uri="{FF2B5EF4-FFF2-40B4-BE49-F238E27FC236}">
                <a16:creationId xmlns:a16="http://schemas.microsoft.com/office/drawing/2014/main" id="{BF6478FB-EAB1-4FDF-A35E-24660EF8CCD7}"/>
              </a:ext>
            </a:extLst>
          </p:cNvPr>
          <p:cNvSpPr txBox="1"/>
          <p:nvPr/>
        </p:nvSpPr>
        <p:spPr>
          <a:xfrm>
            <a:off x="8978123" y="5969402"/>
            <a:ext cx="1688283" cy="261610"/>
          </a:xfrm>
          <a:prstGeom prst="rect">
            <a:avLst/>
          </a:prstGeom>
          <a:noFill/>
        </p:spPr>
        <p:txBody>
          <a:bodyPr wrap="none" rtlCol="0">
            <a:spAutoFit/>
          </a:bodyPr>
          <a:lstStyle/>
          <a:p>
            <a:r>
              <a:rPr lang="en-US" sz="1100" dirty="0">
                <a:solidFill>
                  <a:schemeClr val="accent1">
                    <a:lumMod val="75000"/>
                  </a:schemeClr>
                </a:solidFill>
                <a:latin typeface="+mn-lt"/>
              </a:rPr>
              <a:t>(To be covered in Week 6)</a:t>
            </a:r>
          </a:p>
        </p:txBody>
      </p:sp>
      <p:sp>
        <p:nvSpPr>
          <p:cNvPr id="32" name="TextBox 31">
            <a:extLst>
              <a:ext uri="{FF2B5EF4-FFF2-40B4-BE49-F238E27FC236}">
                <a16:creationId xmlns:a16="http://schemas.microsoft.com/office/drawing/2014/main" id="{88E5489E-1E00-411C-90CB-D51ABED7803A}"/>
              </a:ext>
            </a:extLst>
          </p:cNvPr>
          <p:cNvSpPr txBox="1"/>
          <p:nvPr/>
        </p:nvSpPr>
        <p:spPr>
          <a:xfrm>
            <a:off x="9026711" y="4562002"/>
            <a:ext cx="1688283" cy="261610"/>
          </a:xfrm>
          <a:prstGeom prst="rect">
            <a:avLst/>
          </a:prstGeom>
          <a:noFill/>
        </p:spPr>
        <p:txBody>
          <a:bodyPr wrap="none" rtlCol="0">
            <a:spAutoFit/>
          </a:bodyPr>
          <a:lstStyle/>
          <a:p>
            <a:r>
              <a:rPr lang="en-US" sz="1100" dirty="0">
                <a:solidFill>
                  <a:schemeClr val="accent1">
                    <a:lumMod val="75000"/>
                  </a:schemeClr>
                </a:solidFill>
                <a:latin typeface="+mn-lt"/>
              </a:rPr>
              <a:t>(To be covered in Week 2)</a:t>
            </a:r>
          </a:p>
        </p:txBody>
      </p:sp>
      <p:sp>
        <p:nvSpPr>
          <p:cNvPr id="33" name="TextBox 32">
            <a:extLst>
              <a:ext uri="{FF2B5EF4-FFF2-40B4-BE49-F238E27FC236}">
                <a16:creationId xmlns:a16="http://schemas.microsoft.com/office/drawing/2014/main" id="{BBBD494B-EC6E-4046-8B34-485FA94799F8}"/>
              </a:ext>
            </a:extLst>
          </p:cNvPr>
          <p:cNvSpPr txBox="1"/>
          <p:nvPr/>
        </p:nvSpPr>
        <p:spPr>
          <a:xfrm>
            <a:off x="9006612" y="4081790"/>
            <a:ext cx="1688283" cy="261610"/>
          </a:xfrm>
          <a:prstGeom prst="rect">
            <a:avLst/>
          </a:prstGeom>
          <a:noFill/>
        </p:spPr>
        <p:txBody>
          <a:bodyPr wrap="none" rtlCol="0">
            <a:spAutoFit/>
          </a:bodyPr>
          <a:lstStyle/>
          <a:p>
            <a:r>
              <a:rPr lang="en-US" sz="1100" dirty="0">
                <a:solidFill>
                  <a:schemeClr val="accent1">
                    <a:lumMod val="75000"/>
                  </a:schemeClr>
                </a:solidFill>
                <a:latin typeface="+mn-lt"/>
              </a:rPr>
              <a:t>(To be covered in Week 2)</a:t>
            </a:r>
          </a:p>
        </p:txBody>
      </p:sp>
    </p:spTree>
    <p:extLst>
      <p:ext uri="{BB962C8B-B14F-4D97-AF65-F5344CB8AC3E}">
        <p14:creationId xmlns:p14="http://schemas.microsoft.com/office/powerpoint/2010/main" val="8553696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Disaster Recovery</a:t>
            </a:r>
          </a:p>
        </p:txBody>
      </p:sp>
      <p:sp>
        <p:nvSpPr>
          <p:cNvPr id="9" name="Footer Placeholder 8">
            <a:extLst>
              <a:ext uri="{FF2B5EF4-FFF2-40B4-BE49-F238E27FC236}">
                <a16:creationId xmlns:a16="http://schemas.microsoft.com/office/drawing/2014/main" id="{8A3B1C27-DD16-439D-8797-CA4F642BB200}"/>
              </a:ext>
            </a:extLst>
          </p:cNvPr>
          <p:cNvSpPr>
            <a:spLocks noGrp="1"/>
          </p:cNvSpPr>
          <p:nvPr>
            <p:ph type="ftr" sz="quarter" idx="10"/>
          </p:nvPr>
        </p:nvSpPr>
        <p:spPr/>
        <p:txBody>
          <a:bodyPr/>
          <a:lstStyle/>
          <a:p>
            <a:r>
              <a:rPr lang="en-US"/>
              <a:t>Last Update: 11/10/2022</a:t>
            </a:r>
            <a:endParaRPr lang="en-US" dirty="0"/>
          </a:p>
        </p:txBody>
      </p:sp>
      <p:sp>
        <p:nvSpPr>
          <p:cNvPr id="10" name="Slide Number Placeholder 9">
            <a:extLst>
              <a:ext uri="{FF2B5EF4-FFF2-40B4-BE49-F238E27FC236}">
                <a16:creationId xmlns:a16="http://schemas.microsoft.com/office/drawing/2014/main" id="{6256AD5D-C490-4AE6-807E-143295D3F343}"/>
              </a:ext>
            </a:extLst>
          </p:cNvPr>
          <p:cNvSpPr>
            <a:spLocks noGrp="1"/>
          </p:cNvSpPr>
          <p:nvPr>
            <p:ph type="sldNum" sz="quarter" idx="11"/>
          </p:nvPr>
        </p:nvSpPr>
        <p:spPr/>
        <p:txBody>
          <a:bodyPr/>
          <a:lstStyle/>
          <a:p>
            <a:fld id="{04C45A55-F42A-4D1B-9AA2-8BF4CB494A9A}" type="slidenum">
              <a:rPr lang="en-US" smtClean="0"/>
              <a:t>27</a:t>
            </a:fld>
            <a:endParaRPr lang="en-US" dirty="0"/>
          </a:p>
        </p:txBody>
      </p:sp>
      <p:pic>
        <p:nvPicPr>
          <p:cNvPr id="3074" name="Picture 2" descr="ç¸å³å¾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4500" y="2037764"/>
            <a:ext cx="3683000" cy="4103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0089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Disaster Recovery</a:t>
            </a:r>
          </a:p>
        </p:txBody>
      </p:sp>
      <p:sp>
        <p:nvSpPr>
          <p:cNvPr id="3" name="Content Placeholder 2"/>
          <p:cNvSpPr>
            <a:spLocks noGrp="1"/>
          </p:cNvSpPr>
          <p:nvPr>
            <p:ph idx="1"/>
          </p:nvPr>
        </p:nvSpPr>
        <p:spPr>
          <a:xfrm>
            <a:off x="1097280" y="1845734"/>
            <a:ext cx="7411709" cy="4023360"/>
          </a:xfrm>
        </p:spPr>
        <p:txBody>
          <a:bodyPr>
            <a:normAutofit/>
          </a:bodyPr>
          <a:lstStyle/>
          <a:p>
            <a:pPr algn="just"/>
            <a:r>
              <a:rPr lang="en-US" dirty="0"/>
              <a:t>IT systems in any company can go down unexpectedly due to unforeseen circumstances, such as power outages, natural events, or security issues. </a:t>
            </a:r>
          </a:p>
          <a:p>
            <a:pPr algn="just"/>
            <a:endParaRPr lang="en-US" dirty="0"/>
          </a:p>
          <a:p>
            <a:pPr algn="just"/>
            <a:r>
              <a:rPr lang="en-US" dirty="0"/>
              <a:t>Disaster recovery includes a company's procedures and policies to recover quickly from such events.</a:t>
            </a:r>
          </a:p>
        </p:txBody>
      </p:sp>
      <p:sp>
        <p:nvSpPr>
          <p:cNvPr id="9" name="Footer Placeholder 8">
            <a:extLst>
              <a:ext uri="{FF2B5EF4-FFF2-40B4-BE49-F238E27FC236}">
                <a16:creationId xmlns:a16="http://schemas.microsoft.com/office/drawing/2014/main" id="{F42DB78C-3F70-4959-ACE1-13BFFA9FD1C6}"/>
              </a:ext>
            </a:extLst>
          </p:cNvPr>
          <p:cNvSpPr>
            <a:spLocks noGrp="1"/>
          </p:cNvSpPr>
          <p:nvPr>
            <p:ph type="ftr" sz="quarter" idx="11"/>
          </p:nvPr>
        </p:nvSpPr>
        <p:spPr/>
        <p:txBody>
          <a:bodyPr/>
          <a:lstStyle/>
          <a:p>
            <a:r>
              <a:rPr lang="en-US"/>
              <a:t>Last Update: 11/10/2022</a:t>
            </a:r>
            <a:endParaRPr lang="en-US" dirty="0"/>
          </a:p>
        </p:txBody>
      </p:sp>
      <p:sp>
        <p:nvSpPr>
          <p:cNvPr id="10" name="Slide Number Placeholder 9">
            <a:extLst>
              <a:ext uri="{FF2B5EF4-FFF2-40B4-BE49-F238E27FC236}">
                <a16:creationId xmlns:a16="http://schemas.microsoft.com/office/drawing/2014/main" id="{1AA86D35-AD5A-4521-BF0D-AD38A86000F4}"/>
              </a:ext>
            </a:extLst>
          </p:cNvPr>
          <p:cNvSpPr>
            <a:spLocks noGrp="1"/>
          </p:cNvSpPr>
          <p:nvPr>
            <p:ph type="sldNum" sz="quarter" idx="12"/>
          </p:nvPr>
        </p:nvSpPr>
        <p:spPr/>
        <p:txBody>
          <a:bodyPr/>
          <a:lstStyle/>
          <a:p>
            <a:fld id="{04C45A55-F42A-4D1B-9AA2-8BF4CB494A9A}" type="slidenum">
              <a:rPr lang="en-US" smtClean="0"/>
              <a:t>28</a:t>
            </a:fld>
            <a:endParaRPr lang="en-US" dirty="0"/>
          </a:p>
        </p:txBody>
      </p:sp>
      <p:pic>
        <p:nvPicPr>
          <p:cNvPr id="6146" name="Picture 2" descr="Disaster Recovery as a Service - Netpluz Asia - Managed IT Service Provider">
            <a:extLst>
              <a:ext uri="{FF2B5EF4-FFF2-40B4-BE49-F238E27FC236}">
                <a16:creationId xmlns:a16="http://schemas.microsoft.com/office/drawing/2014/main" id="{CE16D5EA-1E4B-40A0-A152-078C0306C7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3000" y="2352464"/>
            <a:ext cx="3009900" cy="300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562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Disaster Recovery</a:t>
            </a:r>
          </a:p>
        </p:txBody>
      </p:sp>
      <p:sp>
        <p:nvSpPr>
          <p:cNvPr id="3" name="Content Placeholder 2"/>
          <p:cNvSpPr>
            <a:spLocks noGrp="1"/>
          </p:cNvSpPr>
          <p:nvPr>
            <p:ph idx="1"/>
          </p:nvPr>
        </p:nvSpPr>
        <p:spPr/>
        <p:txBody>
          <a:bodyPr>
            <a:normAutofit fontScale="92500" lnSpcReduction="10000"/>
          </a:bodyPr>
          <a:lstStyle/>
          <a:p>
            <a:pPr algn="just"/>
            <a:r>
              <a:rPr lang="en-US" dirty="0"/>
              <a:t>A disaster is an unexpected problem resulting in a slowdown, interruption, or network outage in an IT system. Outages come in many forms, including the following examples:</a:t>
            </a:r>
          </a:p>
          <a:p>
            <a:pPr algn="just"/>
            <a:endParaRPr lang="en-US" dirty="0"/>
          </a:p>
          <a:p>
            <a:pPr marL="541338" indent="-457200" algn="just">
              <a:buFont typeface="Wingdings" panose="05000000000000000000" pitchFamily="2" charset="2"/>
              <a:buChar char="§"/>
            </a:pPr>
            <a:r>
              <a:rPr lang="en-US" dirty="0"/>
              <a:t>An earthquake or fire</a:t>
            </a:r>
          </a:p>
          <a:p>
            <a:pPr marL="541338" indent="-457200" algn="just">
              <a:buFont typeface="Wingdings" panose="05000000000000000000" pitchFamily="2" charset="2"/>
              <a:buChar char="§"/>
            </a:pPr>
            <a:r>
              <a:rPr lang="en-US" dirty="0"/>
              <a:t>Technology failures</a:t>
            </a:r>
          </a:p>
          <a:p>
            <a:pPr marL="541338" indent="-457200" algn="just">
              <a:buFont typeface="Wingdings" panose="05000000000000000000" pitchFamily="2" charset="2"/>
              <a:buChar char="§"/>
            </a:pPr>
            <a:r>
              <a:rPr lang="en-US" dirty="0"/>
              <a:t>System incompatibilities</a:t>
            </a:r>
          </a:p>
          <a:p>
            <a:pPr marL="541338" indent="-457200" algn="just">
              <a:buFont typeface="Wingdings" panose="05000000000000000000" pitchFamily="2" charset="2"/>
              <a:buChar char="§"/>
            </a:pPr>
            <a:r>
              <a:rPr lang="en-US" dirty="0"/>
              <a:t>Simple human error </a:t>
            </a:r>
          </a:p>
          <a:p>
            <a:pPr marL="541338" indent="-457200" algn="just">
              <a:buFont typeface="Wingdings" panose="05000000000000000000" pitchFamily="2" charset="2"/>
              <a:buChar char="§"/>
            </a:pPr>
            <a:r>
              <a:rPr lang="en-US" dirty="0"/>
              <a:t>Cyber attacks such as malware, DDoS and ransomware attacks</a:t>
            </a:r>
          </a:p>
        </p:txBody>
      </p:sp>
      <p:sp>
        <p:nvSpPr>
          <p:cNvPr id="9" name="Footer Placeholder 8">
            <a:extLst>
              <a:ext uri="{FF2B5EF4-FFF2-40B4-BE49-F238E27FC236}">
                <a16:creationId xmlns:a16="http://schemas.microsoft.com/office/drawing/2014/main" id="{F42DB78C-3F70-4959-ACE1-13BFFA9FD1C6}"/>
              </a:ext>
            </a:extLst>
          </p:cNvPr>
          <p:cNvSpPr>
            <a:spLocks noGrp="1"/>
          </p:cNvSpPr>
          <p:nvPr>
            <p:ph type="ftr" sz="quarter" idx="11"/>
          </p:nvPr>
        </p:nvSpPr>
        <p:spPr/>
        <p:txBody>
          <a:bodyPr/>
          <a:lstStyle/>
          <a:p>
            <a:r>
              <a:rPr lang="en-US"/>
              <a:t>Last Update: 11/10/2022</a:t>
            </a:r>
            <a:endParaRPr lang="en-US" dirty="0"/>
          </a:p>
        </p:txBody>
      </p:sp>
      <p:sp>
        <p:nvSpPr>
          <p:cNvPr id="10" name="Slide Number Placeholder 9">
            <a:extLst>
              <a:ext uri="{FF2B5EF4-FFF2-40B4-BE49-F238E27FC236}">
                <a16:creationId xmlns:a16="http://schemas.microsoft.com/office/drawing/2014/main" id="{1AA86D35-AD5A-4521-BF0D-AD38A86000F4}"/>
              </a:ext>
            </a:extLst>
          </p:cNvPr>
          <p:cNvSpPr>
            <a:spLocks noGrp="1"/>
          </p:cNvSpPr>
          <p:nvPr>
            <p:ph type="sldNum" sz="quarter" idx="12"/>
          </p:nvPr>
        </p:nvSpPr>
        <p:spPr/>
        <p:txBody>
          <a:bodyPr/>
          <a:lstStyle/>
          <a:p>
            <a:fld id="{04C45A55-F42A-4D1B-9AA2-8BF4CB494A9A}" type="slidenum">
              <a:rPr lang="en-US" smtClean="0"/>
              <a:t>29</a:t>
            </a:fld>
            <a:endParaRPr lang="en-US" dirty="0"/>
          </a:p>
        </p:txBody>
      </p:sp>
      <p:pic>
        <p:nvPicPr>
          <p:cNvPr id="7170" name="Picture 2" descr="O Plano de Disaster Recovery morreu! Saiba muito mais">
            <a:extLst>
              <a:ext uri="{FF2B5EF4-FFF2-40B4-BE49-F238E27FC236}">
                <a16:creationId xmlns:a16="http://schemas.microsoft.com/office/drawing/2014/main" id="{CAE8D586-C63E-4E9F-B4FF-663CE736A5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0595" y="2514600"/>
            <a:ext cx="3671888" cy="2938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112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Recall from OSNF Module</a:t>
            </a:r>
          </a:p>
        </p:txBody>
      </p:sp>
      <p:sp>
        <p:nvSpPr>
          <p:cNvPr id="2" name="Content Placeholder 1"/>
          <p:cNvSpPr>
            <a:spLocks noGrp="1"/>
          </p:cNvSpPr>
          <p:nvPr>
            <p:ph idx="1"/>
          </p:nvPr>
        </p:nvSpPr>
        <p:spPr>
          <a:xfrm>
            <a:off x="1097280" y="1845734"/>
            <a:ext cx="6827520" cy="4023360"/>
          </a:xfrm>
        </p:spPr>
        <p:txBody>
          <a:bodyPr/>
          <a:lstStyle/>
          <a:p>
            <a:r>
              <a:rPr lang="en-SG" dirty="0"/>
              <a:t>Two common network models:</a:t>
            </a:r>
          </a:p>
          <a:p>
            <a:pPr lvl="1"/>
            <a:r>
              <a:rPr lang="en-SG" dirty="0"/>
              <a:t>Peer-to-Peer (no Server)</a:t>
            </a:r>
          </a:p>
          <a:p>
            <a:pPr lvl="1"/>
            <a:r>
              <a:rPr lang="en-SG" dirty="0"/>
              <a:t>Client-Server (also known as Server-based)</a:t>
            </a:r>
          </a:p>
          <a:p>
            <a:pPr lvl="2"/>
            <a:r>
              <a:rPr lang="en-SG" dirty="0"/>
              <a:t>In this model, there is at least one dedicated computer running a server network operating system (NOS) e.g. Windows Server 2019 that controls the level of user access to shared resources such as file storage, network printing and Internet access.</a:t>
            </a:r>
          </a:p>
          <a:p>
            <a:pPr lvl="1"/>
            <a:endParaRPr lang="en-SG" dirty="0"/>
          </a:p>
          <a:p>
            <a:endParaRPr lang="en-US" dirty="0"/>
          </a:p>
        </p:txBody>
      </p:sp>
      <p:sp>
        <p:nvSpPr>
          <p:cNvPr id="8" name="Slide Number Placeholder 7">
            <a:extLst>
              <a:ext uri="{FF2B5EF4-FFF2-40B4-BE49-F238E27FC236}">
                <a16:creationId xmlns:a16="http://schemas.microsoft.com/office/drawing/2014/main" id="{8A62A922-A9C5-499D-ACE9-754AE9127724}"/>
              </a:ext>
            </a:extLst>
          </p:cNvPr>
          <p:cNvSpPr>
            <a:spLocks noGrp="1"/>
          </p:cNvSpPr>
          <p:nvPr>
            <p:ph type="sldNum" sz="quarter" idx="12"/>
          </p:nvPr>
        </p:nvSpPr>
        <p:spPr/>
        <p:txBody>
          <a:bodyPr/>
          <a:lstStyle/>
          <a:p>
            <a:fld id="{04C45A55-F42A-4D1B-9AA2-8BF4CB494A9A}" type="slidenum">
              <a:rPr lang="en-US" smtClean="0"/>
              <a:pPr/>
              <a:t>3</a:t>
            </a:fld>
            <a:endParaRPr lang="en-US" dirty="0"/>
          </a:p>
        </p:txBody>
      </p:sp>
      <p:pic>
        <p:nvPicPr>
          <p:cNvPr id="4" name="Picture 3"/>
          <p:cNvPicPr>
            <a:picLocks noChangeAspect="1"/>
          </p:cNvPicPr>
          <p:nvPr/>
        </p:nvPicPr>
        <p:blipFill>
          <a:blip r:embed="rId2">
            <a:lum bright="-20000" contrast="40000"/>
          </a:blip>
          <a:stretch>
            <a:fillRect/>
          </a:stretch>
        </p:blipFill>
        <p:spPr>
          <a:xfrm>
            <a:off x="7772400" y="2209800"/>
            <a:ext cx="4042219" cy="3488266"/>
          </a:xfrm>
          <a:prstGeom prst="rect">
            <a:avLst/>
          </a:prstGeom>
        </p:spPr>
      </p:pic>
      <p:sp>
        <p:nvSpPr>
          <p:cNvPr id="5" name="Footer Placeholder 4">
            <a:extLst>
              <a:ext uri="{FF2B5EF4-FFF2-40B4-BE49-F238E27FC236}">
                <a16:creationId xmlns:a16="http://schemas.microsoft.com/office/drawing/2014/main" id="{247ADF96-E141-4586-AB0C-E2D3F570602B}"/>
              </a:ext>
            </a:extLst>
          </p:cNvPr>
          <p:cNvSpPr>
            <a:spLocks noGrp="1"/>
          </p:cNvSpPr>
          <p:nvPr>
            <p:ph type="ftr" sz="quarter" idx="11"/>
          </p:nvPr>
        </p:nvSpPr>
        <p:spPr/>
        <p:txBody>
          <a:bodyPr/>
          <a:lstStyle/>
          <a:p>
            <a:r>
              <a:rPr lang="en-US"/>
              <a:t>Last Update: 11/10/2022</a:t>
            </a:r>
            <a:endParaRPr lang="en-US" dirty="0"/>
          </a:p>
        </p:txBody>
      </p:sp>
    </p:spTree>
    <p:extLst>
      <p:ext uri="{BB962C8B-B14F-4D97-AF65-F5344CB8AC3E}">
        <p14:creationId xmlns:p14="http://schemas.microsoft.com/office/powerpoint/2010/main" val="22613054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Disaster Recovery Plan</a:t>
            </a:r>
            <a:endParaRPr lang="en-US" dirty="0"/>
          </a:p>
        </p:txBody>
      </p:sp>
      <p:sp>
        <p:nvSpPr>
          <p:cNvPr id="3" name="Content Placeholder 2"/>
          <p:cNvSpPr>
            <a:spLocks noGrp="1"/>
          </p:cNvSpPr>
          <p:nvPr>
            <p:ph idx="1"/>
          </p:nvPr>
        </p:nvSpPr>
        <p:spPr>
          <a:xfrm>
            <a:off x="1097280" y="1845734"/>
            <a:ext cx="7411709" cy="4023360"/>
          </a:xfrm>
        </p:spPr>
        <p:txBody>
          <a:bodyPr>
            <a:normAutofit/>
          </a:bodyPr>
          <a:lstStyle/>
          <a:p>
            <a:pPr algn="just"/>
            <a:r>
              <a:rPr lang="en-US" dirty="0"/>
              <a:t>An organization sensitive to the risks of disasters will develop an effective, documented Disaster Recovery Plan (DRP).</a:t>
            </a:r>
          </a:p>
          <a:p>
            <a:pPr lvl="1" algn="just"/>
            <a:r>
              <a:rPr lang="en-US" dirty="0"/>
              <a:t>Identify scenarios for natural and non-natural disaster and options for protecting systems.</a:t>
            </a:r>
          </a:p>
          <a:p>
            <a:pPr lvl="1" algn="just"/>
            <a:r>
              <a:rPr lang="en-US" dirty="0"/>
              <a:t>Identify tasks, resources, and responsibilities for responding to a disaster.</a:t>
            </a:r>
          </a:p>
          <a:p>
            <a:pPr lvl="1" algn="just"/>
            <a:r>
              <a:rPr lang="en-US" dirty="0"/>
              <a:t>Train staff in the disaster planning procedures and how to react well to change.</a:t>
            </a:r>
          </a:p>
        </p:txBody>
      </p:sp>
      <p:sp>
        <p:nvSpPr>
          <p:cNvPr id="9" name="Footer Placeholder 8">
            <a:extLst>
              <a:ext uri="{FF2B5EF4-FFF2-40B4-BE49-F238E27FC236}">
                <a16:creationId xmlns:a16="http://schemas.microsoft.com/office/drawing/2014/main" id="{F42DB78C-3F70-4959-ACE1-13BFFA9FD1C6}"/>
              </a:ext>
            </a:extLst>
          </p:cNvPr>
          <p:cNvSpPr>
            <a:spLocks noGrp="1"/>
          </p:cNvSpPr>
          <p:nvPr>
            <p:ph type="ftr" sz="quarter" idx="11"/>
          </p:nvPr>
        </p:nvSpPr>
        <p:spPr/>
        <p:txBody>
          <a:bodyPr/>
          <a:lstStyle/>
          <a:p>
            <a:r>
              <a:rPr lang="en-US"/>
              <a:t>Last Update: 11/10/2022</a:t>
            </a:r>
            <a:endParaRPr lang="en-US" dirty="0"/>
          </a:p>
        </p:txBody>
      </p:sp>
      <p:sp>
        <p:nvSpPr>
          <p:cNvPr id="10" name="Slide Number Placeholder 9">
            <a:extLst>
              <a:ext uri="{FF2B5EF4-FFF2-40B4-BE49-F238E27FC236}">
                <a16:creationId xmlns:a16="http://schemas.microsoft.com/office/drawing/2014/main" id="{1AA86D35-AD5A-4521-BF0D-AD38A86000F4}"/>
              </a:ext>
            </a:extLst>
          </p:cNvPr>
          <p:cNvSpPr>
            <a:spLocks noGrp="1"/>
          </p:cNvSpPr>
          <p:nvPr>
            <p:ph type="sldNum" sz="quarter" idx="12"/>
          </p:nvPr>
        </p:nvSpPr>
        <p:spPr/>
        <p:txBody>
          <a:bodyPr/>
          <a:lstStyle/>
          <a:p>
            <a:fld id="{04C45A55-F42A-4D1B-9AA2-8BF4CB494A9A}" type="slidenum">
              <a:rPr lang="en-US" smtClean="0"/>
              <a:t>30</a:t>
            </a:fld>
            <a:endParaRPr lang="en-US" dirty="0"/>
          </a:p>
        </p:txBody>
      </p:sp>
      <p:pic>
        <p:nvPicPr>
          <p:cNvPr id="5122" name="Picture 2" descr="Disaster Recovery Planning: Never Finished | No Jitter">
            <a:extLst>
              <a:ext uri="{FF2B5EF4-FFF2-40B4-BE49-F238E27FC236}">
                <a16:creationId xmlns:a16="http://schemas.microsoft.com/office/drawing/2014/main" id="{7CB7FCB7-6D04-4F96-B96B-4411BE9D42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6800" y="3134990"/>
            <a:ext cx="3281586" cy="1954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608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Backup Types (Tested in CT)</a:t>
            </a:r>
          </a:p>
        </p:txBody>
      </p:sp>
      <p:sp>
        <p:nvSpPr>
          <p:cNvPr id="3" name="Content Placeholder 2"/>
          <p:cNvSpPr>
            <a:spLocks noGrp="1"/>
          </p:cNvSpPr>
          <p:nvPr>
            <p:ph idx="1"/>
          </p:nvPr>
        </p:nvSpPr>
        <p:spPr/>
        <p:txBody>
          <a:bodyPr/>
          <a:lstStyle/>
          <a:p>
            <a:r>
              <a:rPr lang="en-US" dirty="0"/>
              <a:t>DR planning makes use of backups. A backup is made for security - it is a second (or third or fourth) copy of data made with the intention of being able to restore the original should it be lost or damaged.</a:t>
            </a:r>
          </a:p>
          <a:p>
            <a:r>
              <a:rPr lang="en-US" dirty="0"/>
              <a:t>The following table summarizes the three different backup types:</a:t>
            </a:r>
          </a:p>
        </p:txBody>
      </p:sp>
      <p:graphicFrame>
        <p:nvGraphicFramePr>
          <p:cNvPr id="4" name="Table 3"/>
          <p:cNvGraphicFramePr>
            <a:graphicFrameLocks noGrp="1"/>
          </p:cNvGraphicFramePr>
          <p:nvPr/>
        </p:nvGraphicFramePr>
        <p:xfrm>
          <a:off x="1714500" y="3962400"/>
          <a:ext cx="8763000" cy="2088871"/>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3931903951"/>
                    </a:ext>
                  </a:extLst>
                </a:gridCol>
                <a:gridCol w="5466855">
                  <a:extLst>
                    <a:ext uri="{9D8B030D-6E8A-4147-A177-3AD203B41FA5}">
                      <a16:colId xmlns:a16="http://schemas.microsoft.com/office/drawing/2014/main" val="1688429949"/>
                    </a:ext>
                  </a:extLst>
                </a:gridCol>
                <a:gridCol w="1017134">
                  <a:extLst>
                    <a:ext uri="{9D8B030D-6E8A-4147-A177-3AD203B41FA5}">
                      <a16:colId xmlns:a16="http://schemas.microsoft.com/office/drawing/2014/main" val="2007771514"/>
                    </a:ext>
                  </a:extLst>
                </a:gridCol>
                <a:gridCol w="1059811">
                  <a:extLst>
                    <a:ext uri="{9D8B030D-6E8A-4147-A177-3AD203B41FA5}">
                      <a16:colId xmlns:a16="http://schemas.microsoft.com/office/drawing/2014/main" val="1090314528"/>
                    </a:ext>
                  </a:extLst>
                </a:gridCol>
              </a:tblGrid>
              <a:tr h="639121">
                <a:tc>
                  <a:txBody>
                    <a:bodyPr/>
                    <a:lstStyle/>
                    <a:p>
                      <a:pPr algn="ctr"/>
                      <a:r>
                        <a:rPr lang="en-US" sz="1600" b="1" dirty="0"/>
                        <a:t>Type</a:t>
                      </a:r>
                    </a:p>
                  </a:txBody>
                  <a:tcPr/>
                </a:tc>
                <a:tc>
                  <a:txBody>
                    <a:bodyPr/>
                    <a:lstStyle/>
                    <a:p>
                      <a:pPr algn="ctr"/>
                      <a:r>
                        <a:rPr lang="en-US" sz="1600" b="1" dirty="0"/>
                        <a:t>Data Selection</a:t>
                      </a:r>
                    </a:p>
                  </a:txBody>
                  <a:tcPr/>
                </a:tc>
                <a:tc>
                  <a:txBody>
                    <a:bodyPr/>
                    <a:lstStyle/>
                    <a:p>
                      <a:pPr algn="ctr"/>
                      <a:r>
                        <a:rPr lang="en-US" sz="1600" b="1" i="0" u="none" strike="noStrike" kern="1200" baseline="0" dirty="0">
                          <a:solidFill>
                            <a:schemeClr val="lt1"/>
                          </a:solidFill>
                          <a:latin typeface="+mn-lt"/>
                          <a:ea typeface="+mn-ea"/>
                          <a:cs typeface="+mn-cs"/>
                        </a:rPr>
                        <a:t>Backup Time</a:t>
                      </a:r>
                      <a:endParaRPr lang="en-US" sz="1600" b="1" dirty="0"/>
                    </a:p>
                  </a:txBody>
                  <a:tcPr/>
                </a:tc>
                <a:tc>
                  <a:txBody>
                    <a:bodyPr/>
                    <a:lstStyle/>
                    <a:p>
                      <a:pPr algn="ctr"/>
                      <a:r>
                        <a:rPr lang="en-US" sz="1600" b="1" i="0" u="none" strike="noStrike" kern="1200" baseline="0" dirty="0">
                          <a:solidFill>
                            <a:schemeClr val="lt1"/>
                          </a:solidFill>
                          <a:latin typeface="+mn-lt"/>
                          <a:ea typeface="+mn-ea"/>
                          <a:cs typeface="+mn-cs"/>
                        </a:rPr>
                        <a:t>Restore Time</a:t>
                      </a:r>
                      <a:endParaRPr lang="en-US" sz="1600" b="1" dirty="0"/>
                    </a:p>
                  </a:txBody>
                  <a:tcPr/>
                </a:tc>
                <a:extLst>
                  <a:ext uri="{0D108BD9-81ED-4DB2-BD59-A6C34878D82A}">
                    <a16:rowId xmlns:a16="http://schemas.microsoft.com/office/drawing/2014/main" val="2996362457"/>
                  </a:ext>
                </a:extLst>
              </a:tr>
              <a:tr h="676926">
                <a:tc>
                  <a:txBody>
                    <a:bodyPr/>
                    <a:lstStyle/>
                    <a:p>
                      <a:r>
                        <a:rPr lang="en-US" sz="1600" b="0" i="0" u="none" strike="noStrike" kern="1200" baseline="0" dirty="0">
                          <a:solidFill>
                            <a:schemeClr val="dk1"/>
                          </a:solidFill>
                          <a:latin typeface="+mn-lt"/>
                          <a:ea typeface="+mn-ea"/>
                          <a:cs typeface="+mn-cs"/>
                        </a:rPr>
                        <a:t>Full</a:t>
                      </a:r>
                      <a:endParaRPr lang="en-US" sz="1600" dirty="0"/>
                    </a:p>
                  </a:txBody>
                  <a:tcPr/>
                </a:tc>
                <a:tc>
                  <a:txBody>
                    <a:bodyPr/>
                    <a:lstStyle/>
                    <a:p>
                      <a:r>
                        <a:rPr lang="en-US" sz="1600" b="0" i="0" u="none" strike="noStrike" kern="1200" baseline="0" dirty="0">
                          <a:solidFill>
                            <a:schemeClr val="dk1"/>
                          </a:solidFill>
                          <a:latin typeface="+mn-lt"/>
                          <a:ea typeface="+mn-ea"/>
                          <a:cs typeface="+mn-cs"/>
                        </a:rPr>
                        <a:t>All selected data regardless of when it was previously backed up</a:t>
                      </a:r>
                      <a:endParaRPr lang="en-US" sz="1600" dirty="0"/>
                    </a:p>
                  </a:txBody>
                  <a:tcPr/>
                </a:tc>
                <a:tc>
                  <a:txBody>
                    <a:bodyPr/>
                    <a:lstStyle/>
                    <a:p>
                      <a:r>
                        <a:rPr lang="en-US" sz="1600" b="0" i="0" u="none" strike="noStrike" kern="1200" baseline="0" dirty="0">
                          <a:solidFill>
                            <a:schemeClr val="dk1"/>
                          </a:solidFill>
                          <a:latin typeface="+mn-lt"/>
                          <a:ea typeface="+mn-ea"/>
                          <a:cs typeface="+mn-cs"/>
                        </a:rPr>
                        <a:t>High</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baseline="0" dirty="0">
                          <a:solidFill>
                            <a:schemeClr val="dk1"/>
                          </a:solidFill>
                          <a:latin typeface="+mn-lt"/>
                          <a:ea typeface="+mn-ea"/>
                          <a:cs typeface="+mn-cs"/>
                        </a:rPr>
                        <a:t>Low</a:t>
                      </a:r>
                      <a:endParaRPr lang="en-US" sz="1600" dirty="0"/>
                    </a:p>
                  </a:txBody>
                  <a:tcPr/>
                </a:tc>
                <a:extLst>
                  <a:ext uri="{0D108BD9-81ED-4DB2-BD59-A6C34878D82A}">
                    <a16:rowId xmlns:a16="http://schemas.microsoft.com/office/drawing/2014/main" val="849913162"/>
                  </a:ext>
                </a:extLst>
              </a:tr>
              <a:tr h="386412">
                <a:tc>
                  <a:txBody>
                    <a:bodyPr/>
                    <a:lstStyle/>
                    <a:p>
                      <a:r>
                        <a:rPr lang="en-US" sz="1600" b="0" i="0" u="none" strike="noStrike" kern="1200" baseline="0" dirty="0">
                          <a:solidFill>
                            <a:schemeClr val="dk1"/>
                          </a:solidFill>
                          <a:latin typeface="+mn-lt"/>
                          <a:ea typeface="+mn-ea"/>
                          <a:cs typeface="+mn-cs"/>
                        </a:rPr>
                        <a:t>Incremental</a:t>
                      </a:r>
                      <a:endParaRPr lang="en-US" sz="1600" dirty="0"/>
                    </a:p>
                  </a:txBody>
                  <a:tcPr/>
                </a:tc>
                <a:tc>
                  <a:txBody>
                    <a:bodyPr/>
                    <a:lstStyle/>
                    <a:p>
                      <a:r>
                        <a:rPr lang="en-US" sz="1600" b="0" i="0" u="none" strike="noStrike" kern="1200" baseline="0" dirty="0">
                          <a:solidFill>
                            <a:schemeClr val="dk1"/>
                          </a:solidFill>
                          <a:latin typeface="+mn-lt"/>
                          <a:ea typeface="+mn-ea"/>
                          <a:cs typeface="+mn-cs"/>
                        </a:rPr>
                        <a:t>New files and files modified since last backup</a:t>
                      </a:r>
                      <a:endParaRPr lang="en-US" sz="1600" dirty="0"/>
                    </a:p>
                  </a:txBody>
                  <a:tcPr/>
                </a:tc>
                <a:tc>
                  <a:txBody>
                    <a:bodyPr/>
                    <a:lstStyle/>
                    <a:p>
                      <a:r>
                        <a:rPr lang="en-US" sz="1600" b="0" i="0" u="none" strike="noStrike" kern="1200" baseline="0" dirty="0">
                          <a:solidFill>
                            <a:schemeClr val="dk1"/>
                          </a:solidFill>
                          <a:latin typeface="+mn-lt"/>
                          <a:ea typeface="+mn-ea"/>
                          <a:cs typeface="+mn-cs"/>
                        </a:rPr>
                        <a:t>Low</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baseline="0" dirty="0">
                          <a:solidFill>
                            <a:schemeClr val="dk1"/>
                          </a:solidFill>
                          <a:latin typeface="+mn-lt"/>
                          <a:ea typeface="+mn-ea"/>
                          <a:cs typeface="+mn-cs"/>
                        </a:rPr>
                        <a:t>High</a:t>
                      </a:r>
                      <a:endParaRPr lang="en-US" sz="1600" dirty="0"/>
                    </a:p>
                  </a:txBody>
                  <a:tcPr/>
                </a:tc>
                <a:extLst>
                  <a:ext uri="{0D108BD9-81ED-4DB2-BD59-A6C34878D82A}">
                    <a16:rowId xmlns:a16="http://schemas.microsoft.com/office/drawing/2014/main" val="857208303"/>
                  </a:ext>
                </a:extLst>
              </a:tr>
              <a:tr h="386412">
                <a:tc>
                  <a:txBody>
                    <a:bodyPr/>
                    <a:lstStyle/>
                    <a:p>
                      <a:r>
                        <a:rPr lang="en-US" sz="1600" b="0" i="0" u="none" strike="noStrike" kern="1200" baseline="0" dirty="0">
                          <a:solidFill>
                            <a:schemeClr val="dk1"/>
                          </a:solidFill>
                          <a:latin typeface="+mn-lt"/>
                          <a:ea typeface="+mn-ea"/>
                          <a:cs typeface="+mn-cs"/>
                        </a:rPr>
                        <a:t>Differential</a:t>
                      </a:r>
                      <a:endParaRPr lang="en-US" sz="1600" dirty="0"/>
                    </a:p>
                  </a:txBody>
                  <a:tcPr/>
                </a:tc>
                <a:tc>
                  <a:txBody>
                    <a:bodyPr/>
                    <a:lstStyle/>
                    <a:p>
                      <a:r>
                        <a:rPr lang="en-US" sz="1600" b="0" i="0" u="none" strike="noStrike" kern="1200" baseline="0" dirty="0">
                          <a:solidFill>
                            <a:schemeClr val="dk1"/>
                          </a:solidFill>
                          <a:latin typeface="+mn-lt"/>
                          <a:ea typeface="+mn-ea"/>
                          <a:cs typeface="+mn-cs"/>
                        </a:rPr>
                        <a:t>All data modified since the last full backup</a:t>
                      </a:r>
                      <a:endParaRPr lang="en-US" sz="1600" dirty="0"/>
                    </a:p>
                  </a:txBody>
                  <a:tcPr/>
                </a:tc>
                <a:tc>
                  <a:txBody>
                    <a:bodyPr/>
                    <a:lstStyle/>
                    <a:p>
                      <a:r>
                        <a:rPr lang="en-US" sz="1600" b="0" i="0" u="none" strike="noStrike" kern="1200" baseline="0" dirty="0">
                          <a:solidFill>
                            <a:schemeClr val="dk1"/>
                          </a:solidFill>
                          <a:latin typeface="+mn-lt"/>
                          <a:ea typeface="+mn-ea"/>
                          <a:cs typeface="+mn-cs"/>
                        </a:rPr>
                        <a:t>Moderate</a:t>
                      </a:r>
                      <a:endParaRPr lang="en-US" sz="1600" dirty="0"/>
                    </a:p>
                  </a:txBody>
                  <a:tcPr/>
                </a:tc>
                <a:tc>
                  <a:txBody>
                    <a:bodyPr/>
                    <a:lstStyle/>
                    <a:p>
                      <a:r>
                        <a:rPr lang="en-US" sz="1600" b="0" i="0" u="none" strike="noStrike" kern="1200" baseline="0" dirty="0">
                          <a:solidFill>
                            <a:schemeClr val="dk1"/>
                          </a:solidFill>
                          <a:latin typeface="+mn-lt"/>
                          <a:ea typeface="+mn-ea"/>
                          <a:cs typeface="+mn-cs"/>
                        </a:rPr>
                        <a:t>Moderate</a:t>
                      </a:r>
                      <a:endParaRPr lang="en-US" sz="1600" dirty="0"/>
                    </a:p>
                  </a:txBody>
                  <a:tcPr/>
                </a:tc>
                <a:extLst>
                  <a:ext uri="{0D108BD9-81ED-4DB2-BD59-A6C34878D82A}">
                    <a16:rowId xmlns:a16="http://schemas.microsoft.com/office/drawing/2014/main" val="4176983735"/>
                  </a:ext>
                </a:extLst>
              </a:tr>
            </a:tbl>
          </a:graphicData>
        </a:graphic>
      </p:graphicFrame>
      <p:sp>
        <p:nvSpPr>
          <p:cNvPr id="10" name="Footer Placeholder 9">
            <a:extLst>
              <a:ext uri="{FF2B5EF4-FFF2-40B4-BE49-F238E27FC236}">
                <a16:creationId xmlns:a16="http://schemas.microsoft.com/office/drawing/2014/main" id="{C60CC90C-E63C-44E0-A0C9-BEFD2FC3210D}"/>
              </a:ext>
            </a:extLst>
          </p:cNvPr>
          <p:cNvSpPr>
            <a:spLocks noGrp="1"/>
          </p:cNvSpPr>
          <p:nvPr>
            <p:ph type="ftr" sz="quarter" idx="11"/>
          </p:nvPr>
        </p:nvSpPr>
        <p:spPr/>
        <p:txBody>
          <a:bodyPr/>
          <a:lstStyle/>
          <a:p>
            <a:r>
              <a:rPr lang="en-US"/>
              <a:t>Last Update: 11/10/2022</a:t>
            </a:r>
            <a:endParaRPr lang="en-US" dirty="0"/>
          </a:p>
        </p:txBody>
      </p:sp>
      <p:sp>
        <p:nvSpPr>
          <p:cNvPr id="11" name="Slide Number Placeholder 10">
            <a:extLst>
              <a:ext uri="{FF2B5EF4-FFF2-40B4-BE49-F238E27FC236}">
                <a16:creationId xmlns:a16="http://schemas.microsoft.com/office/drawing/2014/main" id="{988E47E9-A24B-4727-9D73-CB848FA32E7F}"/>
              </a:ext>
            </a:extLst>
          </p:cNvPr>
          <p:cNvSpPr>
            <a:spLocks noGrp="1"/>
          </p:cNvSpPr>
          <p:nvPr>
            <p:ph type="sldNum" sz="quarter" idx="12"/>
          </p:nvPr>
        </p:nvSpPr>
        <p:spPr/>
        <p:txBody>
          <a:bodyPr/>
          <a:lstStyle/>
          <a:p>
            <a:fld id="{04C45A55-F42A-4D1B-9AA2-8BF4CB494A9A}" type="slidenum">
              <a:rPr lang="en-US" smtClean="0"/>
              <a:t>31</a:t>
            </a:fld>
            <a:endParaRPr lang="en-US" dirty="0"/>
          </a:p>
        </p:txBody>
      </p:sp>
    </p:spTree>
    <p:extLst>
      <p:ext uri="{BB962C8B-B14F-4D97-AF65-F5344CB8AC3E}">
        <p14:creationId xmlns:p14="http://schemas.microsoft.com/office/powerpoint/2010/main" val="32069434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35A19-9B5D-4EF3-974F-EE8882EDAFA6}"/>
              </a:ext>
            </a:extLst>
          </p:cNvPr>
          <p:cNvSpPr>
            <a:spLocks noGrp="1"/>
          </p:cNvSpPr>
          <p:nvPr>
            <p:ph type="title"/>
          </p:nvPr>
        </p:nvSpPr>
        <p:spPr>
          <a:xfrm>
            <a:off x="1097280" y="286603"/>
            <a:ext cx="10058400" cy="1450757"/>
          </a:xfrm>
        </p:spPr>
        <p:txBody>
          <a:bodyPr/>
          <a:lstStyle/>
          <a:p>
            <a:r>
              <a:rPr lang="en-US" dirty="0"/>
              <a:t>Backup Types (Understand well)</a:t>
            </a:r>
          </a:p>
        </p:txBody>
      </p:sp>
      <p:grpSp>
        <p:nvGrpSpPr>
          <p:cNvPr id="21" name="Group 20">
            <a:extLst>
              <a:ext uri="{FF2B5EF4-FFF2-40B4-BE49-F238E27FC236}">
                <a16:creationId xmlns:a16="http://schemas.microsoft.com/office/drawing/2014/main" id="{9F82C090-35C2-4B57-8F3C-8E42F41F5516}"/>
              </a:ext>
            </a:extLst>
          </p:cNvPr>
          <p:cNvGrpSpPr/>
          <p:nvPr/>
        </p:nvGrpSpPr>
        <p:grpSpPr>
          <a:xfrm>
            <a:off x="1545084" y="1828800"/>
            <a:ext cx="4539089" cy="4419859"/>
            <a:chOff x="1752601" y="1066801"/>
            <a:chExt cx="5150951" cy="5083175"/>
          </a:xfrm>
        </p:grpSpPr>
        <p:pic>
          <p:nvPicPr>
            <p:cNvPr id="1026" name="Picture 2" descr="A Basic Graphic Displaying The Difference Between Full - Incremental Backup  Differential Backup, HD Png Download - kindpng">
              <a:extLst>
                <a:ext uri="{FF2B5EF4-FFF2-40B4-BE49-F238E27FC236}">
                  <a16:creationId xmlns:a16="http://schemas.microsoft.com/office/drawing/2014/main" id="{E3984ED4-88B6-47AC-8833-A557BD7BF3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181" t="13333" r="13181" b="3333"/>
            <a:stretch/>
          </p:blipFill>
          <p:spPr bwMode="auto">
            <a:xfrm>
              <a:off x="1752601" y="1066801"/>
              <a:ext cx="5150951" cy="50831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92E2009-07D6-499E-954B-F235B21D4755}"/>
                </a:ext>
              </a:extLst>
            </p:cNvPr>
            <p:cNvSpPr/>
            <p:nvPr/>
          </p:nvSpPr>
          <p:spPr bwMode="auto">
            <a:xfrm>
              <a:off x="5867400" y="1162110"/>
              <a:ext cx="838200" cy="1352490"/>
            </a:xfrm>
            <a:prstGeom prst="rect">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a:latin typeface="Verdana" pitchFamily="34" charset="0"/>
              </a:endParaRPr>
            </a:p>
          </p:txBody>
        </p:sp>
        <p:sp>
          <p:nvSpPr>
            <p:cNvPr id="13" name="Rectangle 12">
              <a:extLst>
                <a:ext uri="{FF2B5EF4-FFF2-40B4-BE49-F238E27FC236}">
                  <a16:creationId xmlns:a16="http://schemas.microsoft.com/office/drawing/2014/main" id="{50307B62-BE9E-4683-9D6B-DD3B88F47C78}"/>
                </a:ext>
              </a:extLst>
            </p:cNvPr>
            <p:cNvSpPr/>
            <p:nvPr/>
          </p:nvSpPr>
          <p:spPr bwMode="auto">
            <a:xfrm>
              <a:off x="1981200" y="3200400"/>
              <a:ext cx="838200" cy="762000"/>
            </a:xfrm>
            <a:prstGeom prst="rect">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a:latin typeface="Verdana" pitchFamily="34" charset="0"/>
              </a:endParaRPr>
            </a:p>
          </p:txBody>
        </p:sp>
        <p:sp>
          <p:nvSpPr>
            <p:cNvPr id="14" name="Rectangle 13">
              <a:extLst>
                <a:ext uri="{FF2B5EF4-FFF2-40B4-BE49-F238E27FC236}">
                  <a16:creationId xmlns:a16="http://schemas.microsoft.com/office/drawing/2014/main" id="{B9C6950C-D963-4AAC-BC9E-34694A87A042}"/>
                </a:ext>
              </a:extLst>
            </p:cNvPr>
            <p:cNvSpPr/>
            <p:nvPr/>
          </p:nvSpPr>
          <p:spPr bwMode="auto">
            <a:xfrm>
              <a:off x="1974574" y="4675187"/>
              <a:ext cx="838200" cy="762000"/>
            </a:xfrm>
            <a:prstGeom prst="rect">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a:latin typeface="Verdana" pitchFamily="34" charset="0"/>
              </a:endParaRPr>
            </a:p>
          </p:txBody>
        </p:sp>
        <p:sp>
          <p:nvSpPr>
            <p:cNvPr id="15" name="Rectangle 14">
              <a:extLst>
                <a:ext uri="{FF2B5EF4-FFF2-40B4-BE49-F238E27FC236}">
                  <a16:creationId xmlns:a16="http://schemas.microsoft.com/office/drawing/2014/main" id="{9CD2B805-0064-430B-8A1C-06AF0D5B43F8}"/>
                </a:ext>
              </a:extLst>
            </p:cNvPr>
            <p:cNvSpPr/>
            <p:nvPr/>
          </p:nvSpPr>
          <p:spPr bwMode="auto">
            <a:xfrm>
              <a:off x="3034748" y="4724400"/>
              <a:ext cx="699052" cy="304800"/>
            </a:xfrm>
            <a:prstGeom prst="rect">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a:latin typeface="Verdana" pitchFamily="34" charset="0"/>
              </a:endParaRPr>
            </a:p>
          </p:txBody>
        </p:sp>
        <p:sp>
          <p:nvSpPr>
            <p:cNvPr id="16" name="Rectangle 15">
              <a:extLst>
                <a:ext uri="{FF2B5EF4-FFF2-40B4-BE49-F238E27FC236}">
                  <a16:creationId xmlns:a16="http://schemas.microsoft.com/office/drawing/2014/main" id="{4B1DC05F-D215-4293-A57B-DFB32DADF0E4}"/>
                </a:ext>
              </a:extLst>
            </p:cNvPr>
            <p:cNvSpPr/>
            <p:nvPr/>
          </p:nvSpPr>
          <p:spPr bwMode="auto">
            <a:xfrm>
              <a:off x="3764280" y="4572000"/>
              <a:ext cx="699052" cy="304800"/>
            </a:xfrm>
            <a:prstGeom prst="rect">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a:latin typeface="Verdana" pitchFamily="34" charset="0"/>
              </a:endParaRPr>
            </a:p>
          </p:txBody>
        </p:sp>
        <p:sp>
          <p:nvSpPr>
            <p:cNvPr id="17" name="Rectangle 16">
              <a:extLst>
                <a:ext uri="{FF2B5EF4-FFF2-40B4-BE49-F238E27FC236}">
                  <a16:creationId xmlns:a16="http://schemas.microsoft.com/office/drawing/2014/main" id="{8D20268A-E411-488E-BFB2-CB2E2E9B4433}"/>
                </a:ext>
              </a:extLst>
            </p:cNvPr>
            <p:cNvSpPr/>
            <p:nvPr/>
          </p:nvSpPr>
          <p:spPr bwMode="auto">
            <a:xfrm>
              <a:off x="4493812" y="4495800"/>
              <a:ext cx="699052" cy="228600"/>
            </a:xfrm>
            <a:prstGeom prst="rect">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a:latin typeface="Verdana" pitchFamily="34" charset="0"/>
              </a:endParaRPr>
            </a:p>
          </p:txBody>
        </p:sp>
        <p:sp>
          <p:nvSpPr>
            <p:cNvPr id="18" name="Rectangle 17">
              <a:extLst>
                <a:ext uri="{FF2B5EF4-FFF2-40B4-BE49-F238E27FC236}">
                  <a16:creationId xmlns:a16="http://schemas.microsoft.com/office/drawing/2014/main" id="{F5793996-F8BA-4E93-9103-E7BED607EDCC}"/>
                </a:ext>
              </a:extLst>
            </p:cNvPr>
            <p:cNvSpPr/>
            <p:nvPr/>
          </p:nvSpPr>
          <p:spPr bwMode="auto">
            <a:xfrm>
              <a:off x="5198960" y="4387596"/>
              <a:ext cx="699052" cy="228600"/>
            </a:xfrm>
            <a:prstGeom prst="rect">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a:latin typeface="Verdana" pitchFamily="34" charset="0"/>
              </a:endParaRPr>
            </a:p>
          </p:txBody>
        </p:sp>
        <p:sp>
          <p:nvSpPr>
            <p:cNvPr id="19" name="Rectangle 18">
              <a:extLst>
                <a:ext uri="{FF2B5EF4-FFF2-40B4-BE49-F238E27FC236}">
                  <a16:creationId xmlns:a16="http://schemas.microsoft.com/office/drawing/2014/main" id="{3C4AF51E-BFAB-4899-896B-848C2EE8C51E}"/>
                </a:ext>
              </a:extLst>
            </p:cNvPr>
            <p:cNvSpPr/>
            <p:nvPr/>
          </p:nvSpPr>
          <p:spPr bwMode="auto">
            <a:xfrm>
              <a:off x="5936974" y="4217987"/>
              <a:ext cx="699052" cy="354013"/>
            </a:xfrm>
            <a:prstGeom prst="rect">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a:latin typeface="Verdana" pitchFamily="34" charset="0"/>
              </a:endParaRPr>
            </a:p>
          </p:txBody>
        </p:sp>
        <p:sp>
          <p:nvSpPr>
            <p:cNvPr id="20" name="Rectangle 19">
              <a:extLst>
                <a:ext uri="{FF2B5EF4-FFF2-40B4-BE49-F238E27FC236}">
                  <a16:creationId xmlns:a16="http://schemas.microsoft.com/office/drawing/2014/main" id="{32343B39-4BAE-4EE2-9586-FA7249286B72}"/>
                </a:ext>
              </a:extLst>
            </p:cNvPr>
            <p:cNvSpPr/>
            <p:nvPr/>
          </p:nvSpPr>
          <p:spPr bwMode="auto">
            <a:xfrm>
              <a:off x="5836920" y="2689098"/>
              <a:ext cx="838200" cy="816102"/>
            </a:xfrm>
            <a:prstGeom prst="rect">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a:latin typeface="Verdana" pitchFamily="34" charset="0"/>
              </a:endParaRPr>
            </a:p>
          </p:txBody>
        </p:sp>
      </p:grpSp>
      <p:grpSp>
        <p:nvGrpSpPr>
          <p:cNvPr id="22" name="Group 21">
            <a:extLst>
              <a:ext uri="{FF2B5EF4-FFF2-40B4-BE49-F238E27FC236}">
                <a16:creationId xmlns:a16="http://schemas.microsoft.com/office/drawing/2014/main" id="{90A4D164-ADA8-4861-9359-BDBB150258AA}"/>
              </a:ext>
            </a:extLst>
          </p:cNvPr>
          <p:cNvGrpSpPr/>
          <p:nvPr/>
        </p:nvGrpSpPr>
        <p:grpSpPr>
          <a:xfrm>
            <a:off x="6107830" y="1724107"/>
            <a:ext cx="4776407" cy="4079235"/>
            <a:chOff x="6107829" y="1724107"/>
            <a:chExt cx="3339753" cy="4079235"/>
          </a:xfrm>
        </p:grpSpPr>
        <p:sp>
          <p:nvSpPr>
            <p:cNvPr id="6" name="TextBox 5">
              <a:extLst>
                <a:ext uri="{FF2B5EF4-FFF2-40B4-BE49-F238E27FC236}">
                  <a16:creationId xmlns:a16="http://schemas.microsoft.com/office/drawing/2014/main" id="{355730F5-612E-4811-8DD8-7FA18A8C1012}"/>
                </a:ext>
              </a:extLst>
            </p:cNvPr>
            <p:cNvSpPr txBox="1"/>
            <p:nvPr/>
          </p:nvSpPr>
          <p:spPr>
            <a:xfrm>
              <a:off x="7131317" y="1724107"/>
              <a:ext cx="1711366" cy="400110"/>
            </a:xfrm>
            <a:prstGeom prst="rect">
              <a:avLst/>
            </a:prstGeom>
            <a:noFill/>
          </p:spPr>
          <p:txBody>
            <a:bodyPr wrap="none" rtlCol="0">
              <a:spAutoFit/>
            </a:bodyPr>
            <a:lstStyle/>
            <a:p>
              <a:r>
                <a:rPr lang="en-US" sz="2000" b="1" dirty="0">
                  <a:latin typeface="+mj-lt"/>
                </a:rPr>
                <a:t>Recovery Steps</a:t>
              </a:r>
            </a:p>
          </p:txBody>
        </p:sp>
        <p:sp>
          <p:nvSpPr>
            <p:cNvPr id="11" name="TextBox 10">
              <a:extLst>
                <a:ext uri="{FF2B5EF4-FFF2-40B4-BE49-F238E27FC236}">
                  <a16:creationId xmlns:a16="http://schemas.microsoft.com/office/drawing/2014/main" id="{2166A505-7F43-4EFA-B844-205DF241EFCB}"/>
                </a:ext>
              </a:extLst>
            </p:cNvPr>
            <p:cNvSpPr txBox="1"/>
            <p:nvPr/>
          </p:nvSpPr>
          <p:spPr>
            <a:xfrm>
              <a:off x="6126480" y="2177648"/>
              <a:ext cx="3321102" cy="830997"/>
            </a:xfrm>
            <a:prstGeom prst="rect">
              <a:avLst/>
            </a:prstGeom>
            <a:noFill/>
          </p:spPr>
          <p:txBody>
            <a:bodyPr wrap="square" rtlCol="0">
              <a:spAutoFit/>
            </a:bodyPr>
            <a:lstStyle/>
            <a:p>
              <a:r>
                <a:rPr lang="en-US" sz="1600" dirty="0">
                  <a:latin typeface="+mj-lt"/>
                </a:rPr>
                <a:t>Only need to take the latest full backup in order to recover all the data.</a:t>
              </a:r>
            </a:p>
          </p:txBody>
        </p:sp>
        <p:sp>
          <p:nvSpPr>
            <p:cNvPr id="24" name="TextBox 23">
              <a:extLst>
                <a:ext uri="{FF2B5EF4-FFF2-40B4-BE49-F238E27FC236}">
                  <a16:creationId xmlns:a16="http://schemas.microsoft.com/office/drawing/2014/main" id="{90537272-3ECE-479A-AF7B-7DE13B38F2A3}"/>
                </a:ext>
              </a:extLst>
            </p:cNvPr>
            <p:cNvSpPr txBox="1"/>
            <p:nvPr/>
          </p:nvSpPr>
          <p:spPr>
            <a:xfrm>
              <a:off x="6107829" y="3239399"/>
              <a:ext cx="3321102"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mj-lt"/>
                </a:rPr>
                <a:t>Take the initial full backup;</a:t>
              </a:r>
            </a:p>
            <a:p>
              <a:pPr marL="285750" indent="-285750">
                <a:buFont typeface="Arial" panose="020B0604020202020204" pitchFamily="34" charset="0"/>
                <a:buChar char="•"/>
              </a:pPr>
              <a:r>
                <a:rPr lang="en-US" sz="1600" dirty="0">
                  <a:latin typeface="+mj-lt"/>
                </a:rPr>
                <a:t>Take the latest differential backup;</a:t>
              </a:r>
            </a:p>
            <a:p>
              <a:r>
                <a:rPr lang="en-US" sz="1600" dirty="0">
                  <a:latin typeface="+mj-lt"/>
                </a:rPr>
                <a:t>Combine the above to recover all the data.</a:t>
              </a:r>
            </a:p>
          </p:txBody>
        </p:sp>
        <p:sp>
          <p:nvSpPr>
            <p:cNvPr id="25" name="TextBox 24">
              <a:extLst>
                <a:ext uri="{FF2B5EF4-FFF2-40B4-BE49-F238E27FC236}">
                  <a16:creationId xmlns:a16="http://schemas.microsoft.com/office/drawing/2014/main" id="{A3AA64FA-0E96-435C-B316-63074B4B5F3C}"/>
                </a:ext>
              </a:extLst>
            </p:cNvPr>
            <p:cNvSpPr txBox="1"/>
            <p:nvPr/>
          </p:nvSpPr>
          <p:spPr>
            <a:xfrm>
              <a:off x="6126480" y="4479903"/>
              <a:ext cx="3321102"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mj-lt"/>
                </a:rPr>
                <a:t>Take the initial full backup;</a:t>
              </a:r>
            </a:p>
            <a:p>
              <a:pPr marL="285750" indent="-285750">
                <a:buFont typeface="Arial" panose="020B0604020202020204" pitchFamily="34" charset="0"/>
                <a:buChar char="•"/>
              </a:pPr>
              <a:r>
                <a:rPr lang="en-US" sz="1600" dirty="0">
                  <a:latin typeface="+mj-lt"/>
                </a:rPr>
                <a:t>Take each set of incremental backup after the initial full backup;</a:t>
              </a:r>
            </a:p>
            <a:p>
              <a:r>
                <a:rPr lang="en-US" sz="1600" dirty="0">
                  <a:latin typeface="+mj-lt"/>
                </a:rPr>
                <a:t>Combine the above to recover all the data.</a:t>
              </a:r>
            </a:p>
          </p:txBody>
        </p:sp>
      </p:grpSp>
      <p:sp>
        <p:nvSpPr>
          <p:cNvPr id="10" name="Footer Placeholder 9">
            <a:extLst>
              <a:ext uri="{FF2B5EF4-FFF2-40B4-BE49-F238E27FC236}">
                <a16:creationId xmlns:a16="http://schemas.microsoft.com/office/drawing/2014/main" id="{AAC2C9D9-CCC9-4004-9FE6-4111EA7577DB}"/>
              </a:ext>
            </a:extLst>
          </p:cNvPr>
          <p:cNvSpPr>
            <a:spLocks noGrp="1"/>
          </p:cNvSpPr>
          <p:nvPr>
            <p:ph type="ftr" sz="quarter" idx="11"/>
          </p:nvPr>
        </p:nvSpPr>
        <p:spPr/>
        <p:txBody>
          <a:bodyPr/>
          <a:lstStyle/>
          <a:p>
            <a:r>
              <a:rPr lang="en-US"/>
              <a:t>Last Update: 11/10/2022</a:t>
            </a:r>
            <a:endParaRPr lang="en-US" dirty="0"/>
          </a:p>
        </p:txBody>
      </p:sp>
      <p:sp>
        <p:nvSpPr>
          <p:cNvPr id="12" name="Slide Number Placeholder 11">
            <a:extLst>
              <a:ext uri="{FF2B5EF4-FFF2-40B4-BE49-F238E27FC236}">
                <a16:creationId xmlns:a16="http://schemas.microsoft.com/office/drawing/2014/main" id="{EEBB6D36-DCAF-4BEF-8DFD-72801BE1BE53}"/>
              </a:ext>
            </a:extLst>
          </p:cNvPr>
          <p:cNvSpPr>
            <a:spLocks noGrp="1"/>
          </p:cNvSpPr>
          <p:nvPr>
            <p:ph type="sldNum" sz="quarter" idx="12"/>
          </p:nvPr>
        </p:nvSpPr>
        <p:spPr/>
        <p:txBody>
          <a:bodyPr/>
          <a:lstStyle/>
          <a:p>
            <a:fld id="{04C45A55-F42A-4D1B-9AA2-8BF4CB494A9A}" type="slidenum">
              <a:rPr lang="en-US" smtClean="0"/>
              <a:t>32</a:t>
            </a:fld>
            <a:endParaRPr lang="en-US" dirty="0"/>
          </a:p>
        </p:txBody>
      </p:sp>
    </p:spTree>
    <p:extLst>
      <p:ext uri="{BB962C8B-B14F-4D97-AF65-F5344CB8AC3E}">
        <p14:creationId xmlns:p14="http://schemas.microsoft.com/office/powerpoint/2010/main" val="37389529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en-US" dirty="0"/>
              <a:t>Summary</a:t>
            </a:r>
          </a:p>
        </p:txBody>
      </p:sp>
      <p:sp>
        <p:nvSpPr>
          <p:cNvPr id="47107" name="Rectangle 3"/>
          <p:cNvSpPr>
            <a:spLocks noGrp="1" noChangeArrowheads="1"/>
          </p:cNvSpPr>
          <p:nvPr>
            <p:ph type="body" idx="1"/>
          </p:nvPr>
        </p:nvSpPr>
        <p:spPr/>
        <p:txBody>
          <a:bodyPr>
            <a:normAutofit/>
          </a:bodyPr>
          <a:lstStyle/>
          <a:p>
            <a:pPr marL="539750" indent="-539750">
              <a:buFont typeface="Wingdings" panose="05000000000000000000" pitchFamily="2" charset="2"/>
              <a:buChar char="q"/>
            </a:pPr>
            <a:r>
              <a:rPr lang="en-US" altLang="en-US" dirty="0"/>
              <a:t>Server Roles</a:t>
            </a:r>
          </a:p>
          <a:p>
            <a:pPr marL="539750" indent="-539750">
              <a:buFont typeface="Wingdings" panose="05000000000000000000" pitchFamily="2" charset="2"/>
              <a:buChar char="q"/>
            </a:pPr>
            <a:r>
              <a:rPr lang="en-US" dirty="0"/>
              <a:t>Server Attack Vectors</a:t>
            </a:r>
          </a:p>
          <a:p>
            <a:pPr marL="539750" indent="-539750">
              <a:buFont typeface="Wingdings" panose="05000000000000000000" pitchFamily="2" charset="2"/>
              <a:buChar char="q"/>
            </a:pPr>
            <a:r>
              <a:rPr lang="en-US" dirty="0"/>
              <a:t>Defense-in-Depth</a:t>
            </a:r>
          </a:p>
          <a:p>
            <a:pPr marL="539750" indent="-539750">
              <a:buFont typeface="Wingdings" panose="05000000000000000000" pitchFamily="2" charset="2"/>
              <a:buChar char="q"/>
            </a:pPr>
            <a:r>
              <a:rPr lang="en-US" dirty="0"/>
              <a:t>Disaster Recovery</a:t>
            </a:r>
            <a:endParaRPr lang="en-US" altLang="en-US" dirty="0"/>
          </a:p>
        </p:txBody>
      </p:sp>
      <p:sp>
        <p:nvSpPr>
          <p:cNvPr id="5" name="Slide Number Placeholder 4">
            <a:extLst>
              <a:ext uri="{FF2B5EF4-FFF2-40B4-BE49-F238E27FC236}">
                <a16:creationId xmlns:a16="http://schemas.microsoft.com/office/drawing/2014/main" id="{7F9D86C0-8729-42FD-B064-6844EF9E0ABD}"/>
              </a:ext>
            </a:extLst>
          </p:cNvPr>
          <p:cNvSpPr>
            <a:spLocks noGrp="1"/>
          </p:cNvSpPr>
          <p:nvPr>
            <p:ph type="sldNum" sz="quarter" idx="12"/>
          </p:nvPr>
        </p:nvSpPr>
        <p:spPr/>
        <p:txBody>
          <a:bodyPr/>
          <a:lstStyle/>
          <a:p>
            <a:fld id="{04C45A55-F42A-4D1B-9AA2-8BF4CB494A9A}" type="slidenum">
              <a:rPr lang="en-US" smtClean="0"/>
              <a:pPr/>
              <a:t>33</a:t>
            </a:fld>
            <a:endParaRPr lang="en-US" dirty="0"/>
          </a:p>
        </p:txBody>
      </p:sp>
      <p:sp>
        <p:nvSpPr>
          <p:cNvPr id="2" name="Footer Placeholder 1">
            <a:extLst>
              <a:ext uri="{FF2B5EF4-FFF2-40B4-BE49-F238E27FC236}">
                <a16:creationId xmlns:a16="http://schemas.microsoft.com/office/drawing/2014/main" id="{DA839CFD-E509-4B72-B03C-3CD95F542492}"/>
              </a:ext>
            </a:extLst>
          </p:cNvPr>
          <p:cNvSpPr>
            <a:spLocks noGrp="1"/>
          </p:cNvSpPr>
          <p:nvPr>
            <p:ph type="ftr" sz="quarter" idx="11"/>
          </p:nvPr>
        </p:nvSpPr>
        <p:spPr/>
        <p:txBody>
          <a:bodyPr/>
          <a:lstStyle/>
          <a:p>
            <a:r>
              <a:rPr lang="en-US"/>
              <a:t>Last Update: 11/10/2022</a:t>
            </a:r>
            <a:endParaRPr lang="en-US" dirty="0"/>
          </a:p>
        </p:txBody>
      </p:sp>
    </p:spTree>
    <p:extLst>
      <p:ext uri="{BB962C8B-B14F-4D97-AF65-F5344CB8AC3E}">
        <p14:creationId xmlns:p14="http://schemas.microsoft.com/office/powerpoint/2010/main" val="1813687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So, what is a Server?</a:t>
            </a:r>
            <a:endParaRPr lang="en-US" dirty="0"/>
          </a:p>
        </p:txBody>
      </p:sp>
      <p:sp>
        <p:nvSpPr>
          <p:cNvPr id="2" name="Content Placeholder 1"/>
          <p:cNvSpPr>
            <a:spLocks noGrp="1"/>
          </p:cNvSpPr>
          <p:nvPr>
            <p:ph idx="1"/>
          </p:nvPr>
        </p:nvSpPr>
        <p:spPr/>
        <p:txBody>
          <a:bodyPr>
            <a:normAutofit/>
          </a:bodyPr>
          <a:lstStyle/>
          <a:p>
            <a:r>
              <a:rPr lang="en-SG" dirty="0"/>
              <a:t>A server is a computer program or a machine that waits for requests from other machines or software (clients) and responds to them. </a:t>
            </a:r>
          </a:p>
          <a:p>
            <a:r>
              <a:rPr lang="en-SG" dirty="0"/>
              <a:t>A server typically processes data.</a:t>
            </a:r>
          </a:p>
          <a:p>
            <a:r>
              <a:rPr lang="en-SG" dirty="0"/>
              <a:t>The purpose of a server is to share data or hardware and software resources among clients. </a:t>
            </a:r>
          </a:p>
          <a:p>
            <a:r>
              <a:rPr lang="en-SG" dirty="0"/>
              <a:t>This architecture is called the client–server model. </a:t>
            </a:r>
          </a:p>
          <a:p>
            <a:r>
              <a:rPr lang="en-SG" dirty="0"/>
              <a:t>The clients may run on the same computer or may connect to the server over a network.</a:t>
            </a:r>
            <a:endParaRPr lang="en-US" dirty="0"/>
          </a:p>
        </p:txBody>
      </p:sp>
      <p:sp>
        <p:nvSpPr>
          <p:cNvPr id="7" name="Slide Number Placeholder 6">
            <a:extLst>
              <a:ext uri="{FF2B5EF4-FFF2-40B4-BE49-F238E27FC236}">
                <a16:creationId xmlns:a16="http://schemas.microsoft.com/office/drawing/2014/main" id="{8A7F0C09-5549-4E4E-BF79-D49B11034639}"/>
              </a:ext>
            </a:extLst>
          </p:cNvPr>
          <p:cNvSpPr>
            <a:spLocks noGrp="1"/>
          </p:cNvSpPr>
          <p:nvPr>
            <p:ph type="sldNum" sz="quarter" idx="12"/>
          </p:nvPr>
        </p:nvSpPr>
        <p:spPr/>
        <p:txBody>
          <a:bodyPr/>
          <a:lstStyle/>
          <a:p>
            <a:fld id="{04C45A55-F42A-4D1B-9AA2-8BF4CB494A9A}" type="slidenum">
              <a:rPr lang="en-US" smtClean="0"/>
              <a:pPr/>
              <a:t>4</a:t>
            </a:fld>
            <a:endParaRPr lang="en-US" dirty="0"/>
          </a:p>
        </p:txBody>
      </p:sp>
      <p:sp>
        <p:nvSpPr>
          <p:cNvPr id="4" name="Footer Placeholder 3">
            <a:extLst>
              <a:ext uri="{FF2B5EF4-FFF2-40B4-BE49-F238E27FC236}">
                <a16:creationId xmlns:a16="http://schemas.microsoft.com/office/drawing/2014/main" id="{B9198ED6-60DA-4314-A720-EBBFFDE417F7}"/>
              </a:ext>
            </a:extLst>
          </p:cNvPr>
          <p:cNvSpPr>
            <a:spLocks noGrp="1"/>
          </p:cNvSpPr>
          <p:nvPr>
            <p:ph type="ftr" sz="quarter" idx="11"/>
          </p:nvPr>
        </p:nvSpPr>
        <p:spPr/>
        <p:txBody>
          <a:bodyPr/>
          <a:lstStyle/>
          <a:p>
            <a:r>
              <a:rPr lang="en-US"/>
              <a:t>Last Update: 11/10/2022</a:t>
            </a:r>
            <a:endParaRPr lang="en-US" dirty="0"/>
          </a:p>
        </p:txBody>
      </p:sp>
    </p:spTree>
    <p:extLst>
      <p:ext uri="{BB962C8B-B14F-4D97-AF65-F5344CB8AC3E}">
        <p14:creationId xmlns:p14="http://schemas.microsoft.com/office/powerpoint/2010/main" val="2478196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503481-806C-4A0B-9D74-D92CAD84BBAA}"/>
              </a:ext>
            </a:extLst>
          </p:cNvPr>
          <p:cNvSpPr>
            <a:spLocks noGrp="1"/>
          </p:cNvSpPr>
          <p:nvPr>
            <p:ph type="sldNum" sz="quarter" idx="20"/>
          </p:nvPr>
        </p:nvSpPr>
        <p:spPr/>
        <p:txBody>
          <a:bodyPr/>
          <a:lstStyle/>
          <a:p>
            <a:pPr marL="0" marR="0" lvl="0" indent="0" algn="r" defTabSz="228600" rtl="0" eaLnBrk="1" fontAlgn="auto" latinLnBrk="0" hangingPunct="1">
              <a:lnSpc>
                <a:spcPct val="100000"/>
              </a:lnSpc>
              <a:spcBef>
                <a:spcPts val="0"/>
              </a:spcBef>
              <a:spcAft>
                <a:spcPts val="0"/>
              </a:spcAft>
              <a:buClrTx/>
              <a:buSzTx/>
              <a:buFontTx/>
              <a:buNone/>
              <a:tabLst/>
              <a:defRPr/>
            </a:pPr>
            <a:fld id="{930176A1-BCF0-4712-97A6-6B495F55390B}" type="slidenum">
              <a:rPr kumimoji="0" lang="en-US" sz="1100" b="0" i="0" u="none" strike="noStrike" kern="1200" cap="none" spc="0" normalizeH="0" baseline="0" noProof="0" smtClean="0">
                <a:ln>
                  <a:noFill/>
                </a:ln>
                <a:solidFill>
                  <a:srgbClr val="232F3E"/>
                </a:solidFill>
                <a:effectLst/>
                <a:uLnTx/>
                <a:uFillTx/>
                <a:latin typeface="Amazon Ember"/>
              </a:rPr>
              <a:pPr marL="0" marR="0" lvl="0" indent="0" algn="r" defTabSz="228600" rtl="0" eaLnBrk="1" fontAlgn="auto" latinLnBrk="0" hangingPunct="1">
                <a:lnSpc>
                  <a:spcPct val="100000"/>
                </a:lnSpc>
                <a:spcBef>
                  <a:spcPts val="0"/>
                </a:spcBef>
                <a:spcAft>
                  <a:spcPts val="0"/>
                </a:spcAft>
                <a:buClrTx/>
                <a:buSzTx/>
                <a:buFontTx/>
                <a:buNone/>
                <a:tabLst/>
                <a:defRPr/>
              </a:pPr>
              <a:t>5</a:t>
            </a:fld>
            <a:endParaRPr kumimoji="0" lang="en-US" sz="1100" b="0" i="0" u="none" strike="noStrike" kern="1200" cap="none" spc="0" normalizeH="0" baseline="0" noProof="0" dirty="0">
              <a:ln>
                <a:noFill/>
              </a:ln>
              <a:solidFill>
                <a:srgbClr val="232F3E"/>
              </a:solidFill>
              <a:effectLst/>
              <a:uLnTx/>
              <a:uFillTx/>
              <a:latin typeface="Amazon Ember"/>
            </a:endParaRPr>
          </a:p>
        </p:txBody>
      </p:sp>
      <p:sp>
        <p:nvSpPr>
          <p:cNvPr id="3" name="Title 2">
            <a:extLst>
              <a:ext uri="{FF2B5EF4-FFF2-40B4-BE49-F238E27FC236}">
                <a16:creationId xmlns:a16="http://schemas.microsoft.com/office/drawing/2014/main" id="{416D3C4D-6419-4DCE-8D49-76240E2C62A4}"/>
              </a:ext>
            </a:extLst>
          </p:cNvPr>
          <p:cNvSpPr>
            <a:spLocks noGrp="1"/>
          </p:cNvSpPr>
          <p:nvPr>
            <p:ph type="title"/>
          </p:nvPr>
        </p:nvSpPr>
        <p:spPr/>
        <p:txBody>
          <a:bodyPr/>
          <a:lstStyle/>
          <a:p>
            <a:r>
              <a:rPr lang="en-US" dirty="0"/>
              <a:t>Security is familiar</a:t>
            </a:r>
          </a:p>
        </p:txBody>
      </p:sp>
      <p:grpSp>
        <p:nvGrpSpPr>
          <p:cNvPr id="13" name="Group 12">
            <a:extLst>
              <a:ext uri="{FF2B5EF4-FFF2-40B4-BE49-F238E27FC236}">
                <a16:creationId xmlns:a16="http://schemas.microsoft.com/office/drawing/2014/main" id="{39CAE120-CCA2-48A2-8F16-D7584C9D8331}"/>
              </a:ext>
              <a:ext uri="{C183D7F6-B498-43B3-948B-1728B52AA6E4}">
                <adec:decorative xmlns:adec="http://schemas.microsoft.com/office/drawing/2017/decorative" val="1"/>
              </a:ext>
            </a:extLst>
          </p:cNvPr>
          <p:cNvGrpSpPr/>
          <p:nvPr/>
        </p:nvGrpSpPr>
        <p:grpSpPr>
          <a:xfrm>
            <a:off x="1586355" y="1439566"/>
            <a:ext cx="1307850" cy="1487963"/>
            <a:chOff x="1335135" y="2314778"/>
            <a:chExt cx="1307850" cy="1487963"/>
          </a:xfrm>
        </p:grpSpPr>
        <p:pic>
          <p:nvPicPr>
            <p:cNvPr id="14" name="Picture 13">
              <a:extLst>
                <a:ext uri="{FF2B5EF4-FFF2-40B4-BE49-F238E27FC236}">
                  <a16:creationId xmlns:a16="http://schemas.microsoft.com/office/drawing/2014/main" id="{CED9087E-2296-4C1F-9ED6-EC65B39C787D}"/>
                </a:ext>
                <a:ext uri="{C183D7F6-B498-43B3-948B-1728B52AA6E4}">
                  <adec:decorative xmlns:adec="http://schemas.microsoft.com/office/drawing/2017/decorative" val="1"/>
                </a:ext>
              </a:extLst>
            </p:cNvPr>
            <p:cNvPicPr>
              <a:picLocks noChangeAspect="1"/>
            </p:cNvPicPr>
            <p:nvPr/>
          </p:nvPicPr>
          <p:blipFill>
            <a:blip r:embed="rId3" cstate="print"/>
            <a:stretch>
              <a:fillRect/>
            </a:stretch>
          </p:blipFill>
          <p:spPr>
            <a:xfrm>
              <a:off x="1335135" y="2314778"/>
              <a:ext cx="1055930" cy="1375370"/>
            </a:xfrm>
            <a:prstGeom prst="rect">
              <a:avLst/>
            </a:prstGeom>
          </p:spPr>
        </p:pic>
        <p:pic>
          <p:nvPicPr>
            <p:cNvPr id="15" name="Picture 14">
              <a:extLst>
                <a:ext uri="{FF2B5EF4-FFF2-40B4-BE49-F238E27FC236}">
                  <a16:creationId xmlns:a16="http://schemas.microsoft.com/office/drawing/2014/main" id="{BCB8013A-7C1D-4F52-AE42-D5C372B804E9}"/>
                </a:ext>
                <a:ext uri="{C183D7F6-B498-43B3-948B-1728B52AA6E4}">
                  <adec:decorative xmlns:adec="http://schemas.microsoft.com/office/drawing/2017/decorative" val="1"/>
                </a:ext>
              </a:extLst>
            </p:cNvPr>
            <p:cNvPicPr>
              <a:picLocks noChangeAspect="1"/>
            </p:cNvPicPr>
            <p:nvPr/>
          </p:nvPicPr>
          <p:blipFill>
            <a:blip r:embed="rId4" cstate="print"/>
            <a:stretch>
              <a:fillRect/>
            </a:stretch>
          </p:blipFill>
          <p:spPr>
            <a:xfrm>
              <a:off x="2067428" y="3227184"/>
              <a:ext cx="575557" cy="575557"/>
            </a:xfrm>
            <a:prstGeom prst="rect">
              <a:avLst/>
            </a:prstGeom>
          </p:spPr>
        </p:pic>
      </p:grpSp>
      <p:sp>
        <p:nvSpPr>
          <p:cNvPr id="5" name="Subtitle 4">
            <a:extLst>
              <a:ext uri="{FF2B5EF4-FFF2-40B4-BE49-F238E27FC236}">
                <a16:creationId xmlns:a16="http://schemas.microsoft.com/office/drawing/2014/main" id="{E5DE02E2-6FA8-4B76-8693-B7FB1FD8D69D}"/>
              </a:ext>
            </a:extLst>
          </p:cNvPr>
          <p:cNvSpPr>
            <a:spLocks noGrp="1"/>
          </p:cNvSpPr>
          <p:nvPr>
            <p:ph type="subTitle" idx="4"/>
          </p:nvPr>
        </p:nvSpPr>
        <p:spPr>
          <a:xfrm>
            <a:off x="365760" y="3364992"/>
            <a:ext cx="3749040" cy="440329"/>
          </a:xfrm>
        </p:spPr>
        <p:txBody>
          <a:bodyPr/>
          <a:lstStyle/>
          <a:p>
            <a:r>
              <a:rPr lang="en-US" dirty="0"/>
              <a:t>Confidentiality</a:t>
            </a:r>
          </a:p>
        </p:txBody>
      </p:sp>
      <p:sp>
        <p:nvSpPr>
          <p:cNvPr id="6" name="Text Placeholder 5">
            <a:extLst>
              <a:ext uri="{FF2B5EF4-FFF2-40B4-BE49-F238E27FC236}">
                <a16:creationId xmlns:a16="http://schemas.microsoft.com/office/drawing/2014/main" id="{07316B23-804A-479B-8FF0-759D82D5B178}"/>
              </a:ext>
            </a:extLst>
          </p:cNvPr>
          <p:cNvSpPr>
            <a:spLocks noGrp="1"/>
          </p:cNvSpPr>
          <p:nvPr>
            <p:ph type="body" idx="1"/>
          </p:nvPr>
        </p:nvSpPr>
        <p:spPr>
          <a:xfrm>
            <a:off x="365760" y="3895344"/>
            <a:ext cx="3749040" cy="2539399"/>
          </a:xfrm>
        </p:spPr>
        <p:txBody>
          <a:bodyPr/>
          <a:lstStyle/>
          <a:p>
            <a:r>
              <a:rPr lang="en-US" dirty="0"/>
              <a:t>Limit access and disclosure to authorized users</a:t>
            </a:r>
          </a:p>
          <a:p>
            <a:r>
              <a:rPr lang="en-US" dirty="0"/>
              <a:t>Prevent access by unauthorized people</a:t>
            </a:r>
          </a:p>
        </p:txBody>
      </p:sp>
      <p:grpSp>
        <p:nvGrpSpPr>
          <p:cNvPr id="16" name="Group 15">
            <a:extLst>
              <a:ext uri="{FF2B5EF4-FFF2-40B4-BE49-F238E27FC236}">
                <a16:creationId xmlns:a16="http://schemas.microsoft.com/office/drawing/2014/main" id="{CC7EE294-1E41-482B-9AD6-35FB06BE0C72}"/>
              </a:ext>
              <a:ext uri="{C183D7F6-B498-43B3-948B-1728B52AA6E4}">
                <adec:decorative xmlns:adec="http://schemas.microsoft.com/office/drawing/2017/decorative" val="1"/>
              </a:ext>
            </a:extLst>
          </p:cNvPr>
          <p:cNvGrpSpPr/>
          <p:nvPr/>
        </p:nvGrpSpPr>
        <p:grpSpPr>
          <a:xfrm>
            <a:off x="5308317" y="1439566"/>
            <a:ext cx="1636327" cy="1701965"/>
            <a:chOff x="5338481" y="2314778"/>
            <a:chExt cx="1636327" cy="1701965"/>
          </a:xfrm>
        </p:grpSpPr>
        <p:pic>
          <p:nvPicPr>
            <p:cNvPr id="17" name="Picture 16">
              <a:extLst>
                <a:ext uri="{FF2B5EF4-FFF2-40B4-BE49-F238E27FC236}">
                  <a16:creationId xmlns:a16="http://schemas.microsoft.com/office/drawing/2014/main" id="{6A3E156A-2D9C-4472-A6C1-9D6FC9E0F120}"/>
                </a:ext>
                <a:ext uri="{C183D7F6-B498-43B3-948B-1728B52AA6E4}">
                  <adec:decorative xmlns:adec="http://schemas.microsoft.com/office/drawing/2017/decorative" val="1"/>
                </a:ext>
              </a:extLst>
            </p:cNvPr>
            <p:cNvPicPr>
              <a:picLocks noChangeAspect="1"/>
            </p:cNvPicPr>
            <p:nvPr/>
          </p:nvPicPr>
          <p:blipFill>
            <a:blip r:embed="rId3" cstate="print"/>
            <a:stretch>
              <a:fillRect/>
            </a:stretch>
          </p:blipFill>
          <p:spPr>
            <a:xfrm>
              <a:off x="5338481" y="2314778"/>
              <a:ext cx="1055930" cy="1375370"/>
            </a:xfrm>
            <a:prstGeom prst="rect">
              <a:avLst/>
            </a:prstGeom>
          </p:spPr>
        </p:pic>
        <p:pic>
          <p:nvPicPr>
            <p:cNvPr id="18" name="Picture 17">
              <a:extLst>
                <a:ext uri="{FF2B5EF4-FFF2-40B4-BE49-F238E27FC236}">
                  <a16:creationId xmlns:a16="http://schemas.microsoft.com/office/drawing/2014/main" id="{261C3696-7F10-47C6-AB6B-B815B3A2BCA6}"/>
                </a:ext>
                <a:ext uri="{C183D7F6-B498-43B3-948B-1728B52AA6E4}">
                  <adec:decorative xmlns:adec="http://schemas.microsoft.com/office/drawing/2017/decorative" val="1"/>
                </a:ext>
              </a:extLst>
            </p:cNvPr>
            <p:cNvPicPr>
              <a:picLocks noChangeAspect="1"/>
            </p:cNvPicPr>
            <p:nvPr/>
          </p:nvPicPr>
          <p:blipFill>
            <a:blip r:embed="rId5" cstate="print"/>
            <a:stretch>
              <a:fillRect/>
            </a:stretch>
          </p:blipFill>
          <p:spPr>
            <a:xfrm>
              <a:off x="5814014" y="3120755"/>
              <a:ext cx="1160794" cy="895988"/>
            </a:xfrm>
            <a:prstGeom prst="rect">
              <a:avLst/>
            </a:prstGeom>
          </p:spPr>
        </p:pic>
      </p:grpSp>
      <p:sp>
        <p:nvSpPr>
          <p:cNvPr id="8" name="Subtitle 7">
            <a:extLst>
              <a:ext uri="{FF2B5EF4-FFF2-40B4-BE49-F238E27FC236}">
                <a16:creationId xmlns:a16="http://schemas.microsoft.com/office/drawing/2014/main" id="{0C4C4E9D-9FC1-453F-8C3D-26AF6399EF71}"/>
              </a:ext>
            </a:extLst>
          </p:cNvPr>
          <p:cNvSpPr>
            <a:spLocks noGrp="1"/>
          </p:cNvSpPr>
          <p:nvPr>
            <p:ph type="subTitle" idx="5"/>
          </p:nvPr>
        </p:nvSpPr>
        <p:spPr>
          <a:xfrm>
            <a:off x="4251960" y="3364992"/>
            <a:ext cx="3749040" cy="440329"/>
          </a:xfrm>
        </p:spPr>
        <p:txBody>
          <a:bodyPr/>
          <a:lstStyle/>
          <a:p>
            <a:r>
              <a:rPr lang="en-US" dirty="0"/>
              <a:t>Integrity</a:t>
            </a:r>
          </a:p>
        </p:txBody>
      </p:sp>
      <p:sp>
        <p:nvSpPr>
          <p:cNvPr id="9" name="Text Placeholder 8">
            <a:extLst>
              <a:ext uri="{FF2B5EF4-FFF2-40B4-BE49-F238E27FC236}">
                <a16:creationId xmlns:a16="http://schemas.microsoft.com/office/drawing/2014/main" id="{FD6FEB05-1055-46EA-A4A6-0005E1529F7A}"/>
              </a:ext>
            </a:extLst>
          </p:cNvPr>
          <p:cNvSpPr>
            <a:spLocks noGrp="1"/>
          </p:cNvSpPr>
          <p:nvPr>
            <p:ph type="body" idx="2"/>
          </p:nvPr>
        </p:nvSpPr>
        <p:spPr>
          <a:xfrm>
            <a:off x="4251960" y="3895344"/>
            <a:ext cx="3749040" cy="2539399"/>
          </a:xfrm>
        </p:spPr>
        <p:txBody>
          <a:bodyPr/>
          <a:lstStyle/>
          <a:p>
            <a:r>
              <a:rPr lang="en-US" dirty="0"/>
              <a:t>Maintain data consistency during its lifecycle</a:t>
            </a:r>
          </a:p>
          <a:p>
            <a:r>
              <a:rPr lang="en-US" dirty="0"/>
              <a:t>Preserve data at rest and data in transit</a:t>
            </a:r>
          </a:p>
        </p:txBody>
      </p:sp>
      <p:grpSp>
        <p:nvGrpSpPr>
          <p:cNvPr id="19" name="Group 18">
            <a:extLst>
              <a:ext uri="{FF2B5EF4-FFF2-40B4-BE49-F238E27FC236}">
                <a16:creationId xmlns:a16="http://schemas.microsoft.com/office/drawing/2014/main" id="{4AC2D2A2-C75C-478F-9170-4F2AB734BF49}"/>
              </a:ext>
              <a:ext uri="{C183D7F6-B498-43B3-948B-1728B52AA6E4}">
                <adec:decorative xmlns:adec="http://schemas.microsoft.com/office/drawing/2017/decorative" val="1"/>
              </a:ext>
            </a:extLst>
          </p:cNvPr>
          <p:cNvGrpSpPr/>
          <p:nvPr/>
        </p:nvGrpSpPr>
        <p:grpSpPr>
          <a:xfrm>
            <a:off x="8765651" y="1439566"/>
            <a:ext cx="2494058" cy="1375370"/>
            <a:chOff x="8573760" y="2314778"/>
            <a:chExt cx="2494058" cy="1375370"/>
          </a:xfrm>
        </p:grpSpPr>
        <p:pic>
          <p:nvPicPr>
            <p:cNvPr id="20" name="Picture 19">
              <a:extLst>
                <a:ext uri="{FF2B5EF4-FFF2-40B4-BE49-F238E27FC236}">
                  <a16:creationId xmlns:a16="http://schemas.microsoft.com/office/drawing/2014/main" id="{77C40300-1A32-4705-83FB-A863E372CCF7}"/>
                </a:ext>
                <a:ext uri="{C183D7F6-B498-43B3-948B-1728B52AA6E4}">
                  <adec:decorative xmlns:adec="http://schemas.microsoft.com/office/drawing/2017/decorative" val="1"/>
                </a:ext>
              </a:extLst>
            </p:cNvPr>
            <p:cNvPicPr>
              <a:picLocks noChangeAspect="1"/>
            </p:cNvPicPr>
            <p:nvPr/>
          </p:nvPicPr>
          <p:blipFill>
            <a:blip r:embed="rId3" cstate="print"/>
            <a:stretch>
              <a:fillRect/>
            </a:stretch>
          </p:blipFill>
          <p:spPr>
            <a:xfrm>
              <a:off x="10116260" y="2799665"/>
              <a:ext cx="665657" cy="867031"/>
            </a:xfrm>
            <a:prstGeom prst="rect">
              <a:avLst/>
            </a:prstGeom>
          </p:spPr>
        </p:pic>
        <p:pic>
          <p:nvPicPr>
            <p:cNvPr id="21" name="Picture 20">
              <a:extLst>
                <a:ext uri="{FF2B5EF4-FFF2-40B4-BE49-F238E27FC236}">
                  <a16:creationId xmlns:a16="http://schemas.microsoft.com/office/drawing/2014/main" id="{E880E098-A285-4BB9-888E-01683F278744}"/>
                </a:ext>
                <a:ext uri="{C183D7F6-B498-43B3-948B-1728B52AA6E4}">
                  <adec:decorative xmlns:adec="http://schemas.microsoft.com/office/drawing/2017/decorative" val="1"/>
                </a:ext>
              </a:extLst>
            </p:cNvPr>
            <p:cNvPicPr>
              <a:picLocks noChangeAspect="1"/>
            </p:cNvPicPr>
            <p:nvPr/>
          </p:nvPicPr>
          <p:blipFill>
            <a:blip r:embed="rId3" cstate="print"/>
            <a:stretch>
              <a:fillRect/>
            </a:stretch>
          </p:blipFill>
          <p:spPr>
            <a:xfrm>
              <a:off x="8573760" y="2314778"/>
              <a:ext cx="1055930" cy="1375370"/>
            </a:xfrm>
            <a:prstGeom prst="rect">
              <a:avLst/>
            </a:prstGeom>
          </p:spPr>
        </p:pic>
        <p:pic>
          <p:nvPicPr>
            <p:cNvPr id="22" name="Picture 21">
              <a:extLst>
                <a:ext uri="{FF2B5EF4-FFF2-40B4-BE49-F238E27FC236}">
                  <a16:creationId xmlns:a16="http://schemas.microsoft.com/office/drawing/2014/main" id="{5037F2E3-4972-4A20-A27A-75CC55A53C8D}"/>
                </a:ext>
                <a:ext uri="{C183D7F6-B498-43B3-948B-1728B52AA6E4}">
                  <adec:decorative xmlns:adec="http://schemas.microsoft.com/office/drawing/2017/decorative" val="1"/>
                </a:ext>
              </a:extLst>
            </p:cNvPr>
            <p:cNvPicPr>
              <a:picLocks noChangeAspect="1"/>
            </p:cNvPicPr>
            <p:nvPr/>
          </p:nvPicPr>
          <p:blipFill>
            <a:blip r:embed="rId3" cstate="print"/>
            <a:stretch>
              <a:fillRect/>
            </a:stretch>
          </p:blipFill>
          <p:spPr>
            <a:xfrm>
              <a:off x="10402161" y="2561734"/>
              <a:ext cx="665657" cy="867031"/>
            </a:xfrm>
            <a:prstGeom prst="rect">
              <a:avLst/>
            </a:prstGeom>
          </p:spPr>
        </p:pic>
        <p:sp>
          <p:nvSpPr>
            <p:cNvPr id="23" name="Right Arrow 22">
              <a:extLst>
                <a:ext uri="{FF2B5EF4-FFF2-40B4-BE49-F238E27FC236}">
                  <a16:creationId xmlns:a16="http://schemas.microsoft.com/office/drawing/2014/main" id="{09F4AA02-DB9C-404C-94B6-117F7E36D19B}"/>
                </a:ext>
                <a:ext uri="{C183D7F6-B498-43B3-948B-1728B52AA6E4}">
                  <adec:decorative xmlns:adec="http://schemas.microsoft.com/office/drawing/2017/decorative" val="1"/>
                </a:ext>
              </a:extLst>
            </p:cNvPr>
            <p:cNvSpPr/>
            <p:nvPr/>
          </p:nvSpPr>
          <p:spPr>
            <a:xfrm>
              <a:off x="9701408" y="2995250"/>
              <a:ext cx="372712" cy="357437"/>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6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a:ea typeface="+mn-ea"/>
                <a:cs typeface="+mn-cs"/>
              </a:endParaRPr>
            </a:p>
          </p:txBody>
        </p:sp>
      </p:grpSp>
      <p:sp>
        <p:nvSpPr>
          <p:cNvPr id="11" name="Subtitle 10">
            <a:extLst>
              <a:ext uri="{FF2B5EF4-FFF2-40B4-BE49-F238E27FC236}">
                <a16:creationId xmlns:a16="http://schemas.microsoft.com/office/drawing/2014/main" id="{D2424F93-950D-4D54-8087-F4564DA0B3C6}"/>
              </a:ext>
            </a:extLst>
          </p:cNvPr>
          <p:cNvSpPr>
            <a:spLocks noGrp="1"/>
          </p:cNvSpPr>
          <p:nvPr>
            <p:ph type="subTitle" idx="6"/>
          </p:nvPr>
        </p:nvSpPr>
        <p:spPr>
          <a:xfrm>
            <a:off x="8138160" y="3364992"/>
            <a:ext cx="3749040" cy="440329"/>
          </a:xfrm>
        </p:spPr>
        <p:txBody>
          <a:bodyPr/>
          <a:lstStyle/>
          <a:p>
            <a:r>
              <a:rPr lang="en-US" dirty="0"/>
              <a:t>Availability</a:t>
            </a:r>
          </a:p>
        </p:txBody>
      </p:sp>
      <p:sp>
        <p:nvSpPr>
          <p:cNvPr id="12" name="Text Placeholder 11">
            <a:extLst>
              <a:ext uri="{FF2B5EF4-FFF2-40B4-BE49-F238E27FC236}">
                <a16:creationId xmlns:a16="http://schemas.microsoft.com/office/drawing/2014/main" id="{FC92DB6E-00E9-4A36-855F-E502DB4F80DF}"/>
              </a:ext>
            </a:extLst>
          </p:cNvPr>
          <p:cNvSpPr>
            <a:spLocks noGrp="1"/>
          </p:cNvSpPr>
          <p:nvPr>
            <p:ph type="body" idx="3"/>
          </p:nvPr>
        </p:nvSpPr>
        <p:spPr>
          <a:xfrm>
            <a:off x="8138160" y="3895344"/>
            <a:ext cx="3749040" cy="2539399"/>
          </a:xfrm>
        </p:spPr>
        <p:txBody>
          <a:bodyPr/>
          <a:lstStyle/>
          <a:p>
            <a:r>
              <a:rPr lang="en-US" dirty="0"/>
              <a:t>Have access to information resources when needed</a:t>
            </a:r>
          </a:p>
        </p:txBody>
      </p:sp>
    </p:spTree>
    <p:extLst>
      <p:ext uri="{BB962C8B-B14F-4D97-AF65-F5344CB8AC3E}">
        <p14:creationId xmlns:p14="http://schemas.microsoft.com/office/powerpoint/2010/main" val="1518775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2CDDDE-0529-4BF5-BFDC-C1C6D66FB97A}"/>
              </a:ext>
            </a:extLst>
          </p:cNvPr>
          <p:cNvSpPr>
            <a:spLocks noGrp="1"/>
          </p:cNvSpPr>
          <p:nvPr>
            <p:ph type="title"/>
          </p:nvPr>
        </p:nvSpPr>
        <p:spPr/>
        <p:txBody>
          <a:bodyPr/>
          <a:lstStyle/>
          <a:p>
            <a:r>
              <a:rPr lang="en-US" dirty="0"/>
              <a:t>Server Roles</a:t>
            </a:r>
          </a:p>
        </p:txBody>
      </p:sp>
      <p:sp>
        <p:nvSpPr>
          <p:cNvPr id="6" name="Slide Number Placeholder 5">
            <a:extLst>
              <a:ext uri="{FF2B5EF4-FFF2-40B4-BE49-F238E27FC236}">
                <a16:creationId xmlns:a16="http://schemas.microsoft.com/office/drawing/2014/main" id="{30E03FA4-FB81-4737-B3E6-E4C22B3E0D1E}"/>
              </a:ext>
            </a:extLst>
          </p:cNvPr>
          <p:cNvSpPr>
            <a:spLocks noGrp="1"/>
          </p:cNvSpPr>
          <p:nvPr>
            <p:ph type="sldNum" sz="quarter" idx="11"/>
          </p:nvPr>
        </p:nvSpPr>
        <p:spPr/>
        <p:txBody>
          <a:bodyPr/>
          <a:lstStyle/>
          <a:p>
            <a:fld id="{04C45A55-F42A-4D1B-9AA2-8BF4CB494A9A}" type="slidenum">
              <a:rPr lang="en-US" smtClean="0"/>
              <a:pPr/>
              <a:t>6</a:t>
            </a:fld>
            <a:endParaRPr lang="en-US" dirty="0"/>
          </a:p>
        </p:txBody>
      </p:sp>
      <p:sp>
        <p:nvSpPr>
          <p:cNvPr id="2" name="Footer Placeholder 1">
            <a:extLst>
              <a:ext uri="{FF2B5EF4-FFF2-40B4-BE49-F238E27FC236}">
                <a16:creationId xmlns:a16="http://schemas.microsoft.com/office/drawing/2014/main" id="{51598282-9D12-457C-8984-7D2A058D9740}"/>
              </a:ext>
            </a:extLst>
          </p:cNvPr>
          <p:cNvSpPr>
            <a:spLocks noGrp="1"/>
          </p:cNvSpPr>
          <p:nvPr>
            <p:ph type="ftr" sz="quarter" idx="10"/>
          </p:nvPr>
        </p:nvSpPr>
        <p:spPr/>
        <p:txBody>
          <a:bodyPr/>
          <a:lstStyle/>
          <a:p>
            <a:r>
              <a:rPr lang="en-US"/>
              <a:t>Last Update: 11/10/2022</a:t>
            </a:r>
            <a:endParaRPr lang="en-US" dirty="0"/>
          </a:p>
        </p:txBody>
      </p:sp>
      <p:pic>
        <p:nvPicPr>
          <p:cNvPr id="3074" name="Picture 2" descr="Differences Between Linux and Windows Servers - BakeHost">
            <a:extLst>
              <a:ext uri="{FF2B5EF4-FFF2-40B4-BE49-F238E27FC236}">
                <a16:creationId xmlns:a16="http://schemas.microsoft.com/office/drawing/2014/main" id="{14580ABC-813F-468C-82E1-151135F99B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000" t="5414" r="21333" b="1592"/>
          <a:stretch/>
        </p:blipFill>
        <p:spPr bwMode="auto">
          <a:xfrm>
            <a:off x="3390900" y="1908349"/>
            <a:ext cx="5410200" cy="4340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980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91E26F1-3AE9-4A7B-876E-1085BC42AF52}"/>
              </a:ext>
            </a:extLst>
          </p:cNvPr>
          <p:cNvSpPr>
            <a:spLocks noGrp="1"/>
          </p:cNvSpPr>
          <p:nvPr>
            <p:ph type="title"/>
          </p:nvPr>
        </p:nvSpPr>
        <p:spPr/>
        <p:txBody>
          <a:bodyPr/>
          <a:lstStyle/>
          <a:p>
            <a:r>
              <a:rPr lang="en-US" dirty="0"/>
              <a:t>Server Roles</a:t>
            </a:r>
          </a:p>
        </p:txBody>
      </p:sp>
      <p:sp>
        <p:nvSpPr>
          <p:cNvPr id="6" name="Content Placeholder 5">
            <a:extLst>
              <a:ext uri="{FF2B5EF4-FFF2-40B4-BE49-F238E27FC236}">
                <a16:creationId xmlns:a16="http://schemas.microsoft.com/office/drawing/2014/main" id="{B3015BDC-9275-4C2B-A350-2CF1058A80EE}"/>
              </a:ext>
            </a:extLst>
          </p:cNvPr>
          <p:cNvSpPr>
            <a:spLocks noGrp="1"/>
          </p:cNvSpPr>
          <p:nvPr>
            <p:ph idx="1"/>
          </p:nvPr>
        </p:nvSpPr>
        <p:spPr/>
        <p:txBody>
          <a:bodyPr>
            <a:normAutofit/>
          </a:bodyPr>
          <a:lstStyle/>
          <a:p>
            <a:r>
              <a:rPr lang="en-US" sz="2000" dirty="0"/>
              <a:t>Servers are deployed to offer services that provide some kind of business value to an organization.</a:t>
            </a:r>
          </a:p>
          <a:p>
            <a:r>
              <a:rPr lang="en-US" sz="2000" dirty="0"/>
              <a:t>The installation, configuration, and management of server roles vary depending on the specific server OS version. The figure below shows the Add Roles And Features Wizard that is used to add roles to a Windows server.</a:t>
            </a:r>
          </a:p>
        </p:txBody>
      </p:sp>
      <p:sp>
        <p:nvSpPr>
          <p:cNvPr id="3" name="Footer Placeholder 2">
            <a:extLst>
              <a:ext uri="{FF2B5EF4-FFF2-40B4-BE49-F238E27FC236}">
                <a16:creationId xmlns:a16="http://schemas.microsoft.com/office/drawing/2014/main" id="{CF5D0D93-AE92-461F-9E41-17B56B32D265}"/>
              </a:ext>
            </a:extLst>
          </p:cNvPr>
          <p:cNvSpPr>
            <a:spLocks noGrp="1"/>
          </p:cNvSpPr>
          <p:nvPr>
            <p:ph type="ftr" sz="quarter" idx="11"/>
          </p:nvPr>
        </p:nvSpPr>
        <p:spPr/>
        <p:txBody>
          <a:bodyPr/>
          <a:lstStyle/>
          <a:p>
            <a:r>
              <a:rPr lang="en-US"/>
              <a:t>Last Update: 11/10/2022</a:t>
            </a:r>
            <a:endParaRPr lang="en-US" dirty="0"/>
          </a:p>
        </p:txBody>
      </p:sp>
      <p:sp>
        <p:nvSpPr>
          <p:cNvPr id="4" name="Slide Number Placeholder 3">
            <a:extLst>
              <a:ext uri="{FF2B5EF4-FFF2-40B4-BE49-F238E27FC236}">
                <a16:creationId xmlns:a16="http://schemas.microsoft.com/office/drawing/2014/main" id="{40588FF7-F0CE-4F39-B14E-C13A97D763FE}"/>
              </a:ext>
            </a:extLst>
          </p:cNvPr>
          <p:cNvSpPr>
            <a:spLocks noGrp="1"/>
          </p:cNvSpPr>
          <p:nvPr>
            <p:ph type="sldNum" sz="quarter" idx="12"/>
          </p:nvPr>
        </p:nvSpPr>
        <p:spPr/>
        <p:txBody>
          <a:bodyPr/>
          <a:lstStyle/>
          <a:p>
            <a:fld id="{04C45A55-F42A-4D1B-9AA2-8BF4CB494A9A}" type="slidenum">
              <a:rPr lang="en-US" smtClean="0"/>
              <a:t>7</a:t>
            </a:fld>
            <a:endParaRPr lang="en-US" dirty="0"/>
          </a:p>
        </p:txBody>
      </p:sp>
      <p:pic>
        <p:nvPicPr>
          <p:cNvPr id="1026" name="Picture 2" descr="Install IIS and Set Up Roles and Features">
            <a:extLst>
              <a:ext uri="{FF2B5EF4-FFF2-40B4-BE49-F238E27FC236}">
                <a16:creationId xmlns:a16="http://schemas.microsoft.com/office/drawing/2014/main" id="{3B039FD0-ACAB-4787-BABE-473B138042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1457" y="3429000"/>
            <a:ext cx="4029085" cy="2853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5187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Common Windows Server Roles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126626424"/>
              </p:ext>
            </p:extLst>
          </p:nvPr>
        </p:nvGraphicFramePr>
        <p:xfrm>
          <a:off x="1096962" y="1846263"/>
          <a:ext cx="10058399" cy="1887537"/>
        </p:xfrm>
        <a:graphic>
          <a:graphicData uri="http://schemas.openxmlformats.org/drawingml/2006/table">
            <a:tbl>
              <a:tblPr firstRow="1" bandRow="1">
                <a:tableStyleId>{21E4AEA4-8DFA-4A89-87EB-49C32662AFE0}</a:tableStyleId>
              </a:tblPr>
              <a:tblGrid>
                <a:gridCol w="2535225">
                  <a:extLst>
                    <a:ext uri="{9D8B030D-6E8A-4147-A177-3AD203B41FA5}">
                      <a16:colId xmlns:a16="http://schemas.microsoft.com/office/drawing/2014/main" val="20000"/>
                    </a:ext>
                  </a:extLst>
                </a:gridCol>
                <a:gridCol w="7523174">
                  <a:extLst>
                    <a:ext uri="{9D8B030D-6E8A-4147-A177-3AD203B41FA5}">
                      <a16:colId xmlns:a16="http://schemas.microsoft.com/office/drawing/2014/main" val="20001"/>
                    </a:ext>
                  </a:extLst>
                </a:gridCol>
              </a:tblGrid>
              <a:tr h="609600">
                <a:tc>
                  <a:txBody>
                    <a:bodyPr/>
                    <a:lstStyle/>
                    <a:p>
                      <a:pPr algn="ctr"/>
                      <a:r>
                        <a:rPr lang="en-US" sz="2400" dirty="0"/>
                        <a:t>Server Role</a:t>
                      </a:r>
                    </a:p>
                  </a:txBody>
                  <a:tcPr/>
                </a:tc>
                <a:tc>
                  <a:txBody>
                    <a:bodyPr/>
                    <a:lstStyle/>
                    <a:p>
                      <a:pPr algn="ctr"/>
                      <a:r>
                        <a:rPr lang="en-US" sz="2400" dirty="0"/>
                        <a:t>Purpose</a:t>
                      </a:r>
                    </a:p>
                  </a:txBody>
                  <a:tcPr/>
                </a:tc>
                <a:extLst>
                  <a:ext uri="{0D108BD9-81ED-4DB2-BD59-A6C34878D82A}">
                    <a16:rowId xmlns:a16="http://schemas.microsoft.com/office/drawing/2014/main" val="10000"/>
                  </a:ext>
                </a:extLst>
              </a:tr>
              <a:tr h="12779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Web Server</a:t>
                      </a:r>
                    </a:p>
                    <a:p>
                      <a:endParaRPr lang="en-US" sz="1800" b="1" dirty="0"/>
                    </a:p>
                  </a:txBody>
                  <a:tcPr/>
                </a:tc>
                <a:tc>
                  <a:txBody>
                    <a:bodyPr/>
                    <a:lstStyle/>
                    <a:p>
                      <a:pPr marL="285750" indent="-285750" algn="just">
                        <a:buFont typeface="Arial" panose="020B0604020202020204" pitchFamily="34" charset="0"/>
                        <a:buChar char="•"/>
                      </a:pPr>
                      <a:r>
                        <a:rPr lang="en-US" sz="1800" dirty="0"/>
                        <a:t>Web servers are used to provide access to information to users connecting to the server using a web browser, which is the client part of the application.</a:t>
                      </a:r>
                    </a:p>
                    <a:p>
                      <a:pPr marL="285750" indent="-285750" algn="just">
                        <a:buFont typeface="Arial" panose="020B0604020202020204" pitchFamily="34" charset="0"/>
                        <a:buChar char="•"/>
                      </a:pPr>
                      <a:r>
                        <a:rPr lang="en-US" sz="1800" dirty="0"/>
                        <a:t>A web server uses HTTP/HTTPS as its transfer mechanism. </a:t>
                      </a:r>
                    </a:p>
                  </a:txBody>
                  <a:tcPr/>
                </a:tc>
                <a:extLst>
                  <a:ext uri="{0D108BD9-81ED-4DB2-BD59-A6C34878D82A}">
                    <a16:rowId xmlns:a16="http://schemas.microsoft.com/office/drawing/2014/main" val="10001"/>
                  </a:ext>
                </a:extLst>
              </a:tr>
            </a:tbl>
          </a:graphicData>
        </a:graphic>
      </p:graphicFrame>
      <p:sp>
        <p:nvSpPr>
          <p:cNvPr id="7" name="Slide Number Placeholder 6">
            <a:extLst>
              <a:ext uri="{FF2B5EF4-FFF2-40B4-BE49-F238E27FC236}">
                <a16:creationId xmlns:a16="http://schemas.microsoft.com/office/drawing/2014/main" id="{20B6A36E-3092-4058-8256-C14C6B542724}"/>
              </a:ext>
            </a:extLst>
          </p:cNvPr>
          <p:cNvSpPr>
            <a:spLocks noGrp="1"/>
          </p:cNvSpPr>
          <p:nvPr>
            <p:ph type="sldNum" sz="quarter" idx="12"/>
          </p:nvPr>
        </p:nvSpPr>
        <p:spPr/>
        <p:txBody>
          <a:bodyPr/>
          <a:lstStyle/>
          <a:p>
            <a:fld id="{04C45A55-F42A-4D1B-9AA2-8BF4CB494A9A}" type="slidenum">
              <a:rPr lang="en-US" smtClean="0"/>
              <a:pPr/>
              <a:t>8</a:t>
            </a:fld>
            <a:endParaRPr lang="en-US" dirty="0"/>
          </a:p>
        </p:txBody>
      </p:sp>
      <p:sp>
        <p:nvSpPr>
          <p:cNvPr id="2" name="Footer Placeholder 1">
            <a:extLst>
              <a:ext uri="{FF2B5EF4-FFF2-40B4-BE49-F238E27FC236}">
                <a16:creationId xmlns:a16="http://schemas.microsoft.com/office/drawing/2014/main" id="{1A6852DA-DA4F-4D6C-959C-CE89BB6D7B56}"/>
              </a:ext>
            </a:extLst>
          </p:cNvPr>
          <p:cNvSpPr>
            <a:spLocks noGrp="1"/>
          </p:cNvSpPr>
          <p:nvPr>
            <p:ph type="ftr" sz="quarter" idx="11"/>
          </p:nvPr>
        </p:nvSpPr>
        <p:spPr/>
        <p:txBody>
          <a:bodyPr/>
          <a:lstStyle/>
          <a:p>
            <a:r>
              <a:rPr lang="en-US"/>
              <a:t>Last Update: 11/10/2022</a:t>
            </a:r>
            <a:endParaRPr lang="en-US" dirty="0"/>
          </a:p>
        </p:txBody>
      </p:sp>
      <p:pic>
        <p:nvPicPr>
          <p:cNvPr id="8" name="Picture 2" descr="The Complete Guide to Application Servers You Must Know | FS Community">
            <a:extLst>
              <a:ext uri="{FF2B5EF4-FFF2-40B4-BE49-F238E27FC236}">
                <a16:creationId xmlns:a16="http://schemas.microsoft.com/office/drawing/2014/main" id="{8882297D-047A-43F3-B4CD-41FDDDCFB0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0910" y="3918903"/>
            <a:ext cx="6530180" cy="2342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579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Common Windows Server Roles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75544448"/>
              </p:ext>
            </p:extLst>
          </p:nvPr>
        </p:nvGraphicFramePr>
        <p:xfrm>
          <a:off x="1096962" y="1846263"/>
          <a:ext cx="10058399" cy="2137160"/>
        </p:xfrm>
        <a:graphic>
          <a:graphicData uri="http://schemas.openxmlformats.org/drawingml/2006/table">
            <a:tbl>
              <a:tblPr firstRow="1" bandRow="1">
                <a:tableStyleId>{21E4AEA4-8DFA-4A89-87EB-49C32662AFE0}</a:tableStyleId>
              </a:tblPr>
              <a:tblGrid>
                <a:gridCol w="2535225">
                  <a:extLst>
                    <a:ext uri="{9D8B030D-6E8A-4147-A177-3AD203B41FA5}">
                      <a16:colId xmlns:a16="http://schemas.microsoft.com/office/drawing/2014/main" val="20000"/>
                    </a:ext>
                  </a:extLst>
                </a:gridCol>
                <a:gridCol w="7523174">
                  <a:extLst>
                    <a:ext uri="{9D8B030D-6E8A-4147-A177-3AD203B41FA5}">
                      <a16:colId xmlns:a16="http://schemas.microsoft.com/office/drawing/2014/main" val="20001"/>
                    </a:ext>
                  </a:extLst>
                </a:gridCol>
              </a:tblGrid>
              <a:tr h="609600">
                <a:tc>
                  <a:txBody>
                    <a:bodyPr/>
                    <a:lstStyle/>
                    <a:p>
                      <a:pPr algn="ctr"/>
                      <a:r>
                        <a:rPr lang="en-US" sz="2400" dirty="0"/>
                        <a:t>Server Role</a:t>
                      </a:r>
                    </a:p>
                  </a:txBody>
                  <a:tcPr/>
                </a:tc>
                <a:tc>
                  <a:txBody>
                    <a:bodyPr/>
                    <a:lstStyle/>
                    <a:p>
                      <a:pPr algn="ctr"/>
                      <a:r>
                        <a:rPr lang="en-US" sz="2400" dirty="0"/>
                        <a:t>Purpose</a:t>
                      </a:r>
                    </a:p>
                  </a:txBody>
                  <a:tcPr/>
                </a:tc>
                <a:extLst>
                  <a:ext uri="{0D108BD9-81ED-4DB2-BD59-A6C34878D82A}">
                    <a16:rowId xmlns:a16="http://schemas.microsoft.com/office/drawing/2014/main" val="10000"/>
                  </a:ext>
                </a:extLst>
              </a:tr>
              <a:tr h="1527560">
                <a:tc>
                  <a:txBody>
                    <a:bodyPr/>
                    <a:lstStyle/>
                    <a:p>
                      <a:r>
                        <a:rPr lang="en-US" sz="1800" b="1" dirty="0"/>
                        <a:t>Application Server</a:t>
                      </a:r>
                    </a:p>
                  </a:txBody>
                  <a:tcPr/>
                </a:tc>
                <a:tc>
                  <a:txBody>
                    <a:bodyPr/>
                    <a:lstStyle/>
                    <a:p>
                      <a:pPr marL="285750" indent="-285750" algn="just">
                        <a:buFont typeface="Arial" panose="020B0604020202020204" pitchFamily="34" charset="0"/>
                        <a:buChar char="•"/>
                      </a:pPr>
                      <a:r>
                        <a:rPr lang="en-US" sz="1800" u="none" strike="noStrike" kern="1200" baseline="0" dirty="0"/>
                        <a:t>An application server is one that users connect to and then run their applications on.</a:t>
                      </a:r>
                    </a:p>
                    <a:p>
                      <a:pPr marL="285750" indent="-285750">
                        <a:buFont typeface="Arial" panose="020B0604020202020204" pitchFamily="34" charset="0"/>
                        <a:buChar char="•"/>
                      </a:pPr>
                      <a:r>
                        <a:rPr lang="en-US" sz="1800" u="none" strike="noStrike" kern="1200" baseline="0" dirty="0"/>
                        <a:t>In many cases this server is the middle tier in a three-tier architecture that accepts users’ requests to its application and then communicates with a database server where content is stored.</a:t>
                      </a:r>
                      <a:endParaRPr lang="en-US" sz="1800" dirty="0"/>
                    </a:p>
                  </a:txBody>
                  <a:tcPr/>
                </a:tc>
                <a:extLst>
                  <a:ext uri="{0D108BD9-81ED-4DB2-BD59-A6C34878D82A}">
                    <a16:rowId xmlns:a16="http://schemas.microsoft.com/office/drawing/2014/main" val="10002"/>
                  </a:ext>
                </a:extLst>
              </a:tr>
            </a:tbl>
          </a:graphicData>
        </a:graphic>
      </p:graphicFrame>
      <p:sp>
        <p:nvSpPr>
          <p:cNvPr id="7" name="Slide Number Placeholder 6">
            <a:extLst>
              <a:ext uri="{FF2B5EF4-FFF2-40B4-BE49-F238E27FC236}">
                <a16:creationId xmlns:a16="http://schemas.microsoft.com/office/drawing/2014/main" id="{20B6A36E-3092-4058-8256-C14C6B542724}"/>
              </a:ext>
            </a:extLst>
          </p:cNvPr>
          <p:cNvSpPr>
            <a:spLocks noGrp="1"/>
          </p:cNvSpPr>
          <p:nvPr>
            <p:ph type="sldNum" sz="quarter" idx="12"/>
          </p:nvPr>
        </p:nvSpPr>
        <p:spPr/>
        <p:txBody>
          <a:bodyPr/>
          <a:lstStyle/>
          <a:p>
            <a:fld id="{04C45A55-F42A-4D1B-9AA2-8BF4CB494A9A}" type="slidenum">
              <a:rPr lang="en-US" smtClean="0"/>
              <a:pPr/>
              <a:t>9</a:t>
            </a:fld>
            <a:endParaRPr lang="en-US" dirty="0"/>
          </a:p>
        </p:txBody>
      </p:sp>
      <p:sp>
        <p:nvSpPr>
          <p:cNvPr id="2" name="Footer Placeholder 1">
            <a:extLst>
              <a:ext uri="{FF2B5EF4-FFF2-40B4-BE49-F238E27FC236}">
                <a16:creationId xmlns:a16="http://schemas.microsoft.com/office/drawing/2014/main" id="{1A6852DA-DA4F-4D6C-959C-CE89BB6D7B56}"/>
              </a:ext>
            </a:extLst>
          </p:cNvPr>
          <p:cNvSpPr>
            <a:spLocks noGrp="1"/>
          </p:cNvSpPr>
          <p:nvPr>
            <p:ph type="ftr" sz="quarter" idx="11"/>
          </p:nvPr>
        </p:nvSpPr>
        <p:spPr/>
        <p:txBody>
          <a:bodyPr/>
          <a:lstStyle/>
          <a:p>
            <a:r>
              <a:rPr lang="en-US"/>
              <a:t>Last Update: 11/10/2022</a:t>
            </a:r>
            <a:endParaRPr lang="en-US" dirty="0"/>
          </a:p>
        </p:txBody>
      </p:sp>
      <p:pic>
        <p:nvPicPr>
          <p:cNvPr id="10" name="Picture 2" descr="The Complete Guide to Application Servers You Must Know | FS Community">
            <a:extLst>
              <a:ext uri="{FF2B5EF4-FFF2-40B4-BE49-F238E27FC236}">
                <a16:creationId xmlns:a16="http://schemas.microsoft.com/office/drawing/2014/main" id="{D1AE4F6F-8225-429C-89A4-BE401CE5EE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0910" y="3981898"/>
            <a:ext cx="6530180" cy="2342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038022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4_TC-2022-OneBrand">
  <a:themeElements>
    <a:clrScheme name="AWS Light 01">
      <a:dk1>
        <a:sysClr val="windowText" lastClr="000000"/>
      </a:dk1>
      <a:lt1>
        <a:sysClr val="window" lastClr="FFFFFF"/>
      </a:lt1>
      <a:dk2>
        <a:srgbClr val="232F3E"/>
      </a:dk2>
      <a:lt2>
        <a:srgbClr val="F1F3F3"/>
      </a:lt2>
      <a:accent1>
        <a:srgbClr val="00464F"/>
      </a:accent1>
      <a:accent2>
        <a:srgbClr val="36C2B4"/>
      </a:accent2>
      <a:accent3>
        <a:srgbClr val="F1F3F3"/>
      </a:accent3>
      <a:accent4>
        <a:srgbClr val="ADE422"/>
      </a:accent4>
      <a:accent5>
        <a:srgbClr val="C9208A"/>
      </a:accent5>
      <a:accent6>
        <a:srgbClr val="504BAB"/>
      </a:accent6>
      <a:hlink>
        <a:srgbClr val="504BAB"/>
      </a:hlink>
      <a:folHlink>
        <a:srgbClr val="504BAB"/>
      </a:folHlink>
    </a:clrScheme>
    <a:fontScheme name="Custom 1">
      <a:majorFont>
        <a:latin typeface="Amazon Ember Heavy"/>
        <a:ea typeface=""/>
        <a:cs typeface=""/>
      </a:majorFont>
      <a:minorFont>
        <a:latin typeface="Amazon Ember"/>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Plum">
      <a:srgbClr val="262262"/>
    </a:custClr>
    <a:custClr name="Plum-Medium">
      <a:srgbClr val="504BAB"/>
    </a:custClr>
    <a:custClr name="Plum-Bright">
      <a:srgbClr val="7E93EE"/>
    </a:custClr>
    <a:custClr name="Berry">
      <a:srgbClr val="9E1F63"/>
    </a:custClr>
    <a:custClr name="Berry-Medium">
      <a:srgbClr val="C9208A"/>
    </a:custClr>
    <a:custClr name="Berry-Bright">
      <a:srgbClr val="FF99FF"/>
    </a:custClr>
    <a:custClr name="AWS Orange">
      <a:srgbClr val="FF6633"/>
    </a:custClr>
    <a:custClr name="Smile">
      <a:srgbClr val="FF9900"/>
    </a:custClr>
    <a:custClr name="AWS Yellow">
      <a:srgbClr val="F3E502"/>
    </a:custClr>
    <a:custClr name="Green Apple">
      <a:srgbClr val="18AB4B"/>
    </a:custClr>
    <a:custClr name="Green Apple-Medium">
      <a:srgbClr val="ADE422"/>
    </a:custClr>
    <a:custClr name="Green Apple-Bright">
      <a:srgbClr val="E4FDBF"/>
    </a:custClr>
    <a:custClr name="Aqua">
      <a:srgbClr val="00464F"/>
    </a:custClr>
    <a:custClr name="Aqua-Medium">
      <a:srgbClr val="36C2B4"/>
    </a:custClr>
    <a:custClr name="Aqua-Bright">
      <a:srgbClr val="A6E7CE"/>
    </a:custClr>
    <a:custClr name="Sea Blue">
      <a:srgbClr val="005276"/>
    </a:custClr>
    <a:custClr name="Sea Blue-Medium">
      <a:srgbClr val="008296"/>
    </a:custClr>
    <a:custClr name="Sea Blue-Bright">
      <a:srgbClr val="7CD1EA"/>
    </a:custClr>
    <a:custClr name="Squid Ink">
      <a:srgbClr val="232F3E"/>
    </a:custClr>
    <a:custClr name="Stone">
      <a:srgbClr val="D4DADA"/>
    </a:custClr>
    <a:custClr name="Paper">
      <a:srgbClr val="F1F3F3"/>
    </a:custClr>
  </a:custClrLst>
  <a:extLst>
    <a:ext uri="{05A4C25C-085E-4340-85A3-A5531E510DB2}">
      <thm15:themeFamily xmlns:thm15="http://schemas.microsoft.com/office/thememl/2012/main" name="TC OneBrand Template.potx" id="{8954FABC-D5B5-44EC-B821-8FEC440C779C}" vid="{BC45DC1F-5B79-46F6-A8BD-962AD48C18D4}"/>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Macintosh HD:Desktop Folder:lans:lanunit1</Template>
  <TotalTime>13984</TotalTime>
  <Words>2256</Words>
  <Application>Microsoft Macintosh PowerPoint</Application>
  <PresentationFormat>Widescreen</PresentationFormat>
  <Paragraphs>253</Paragraphs>
  <Slides>33</Slides>
  <Notes>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33</vt:i4>
      </vt:variant>
    </vt:vector>
  </HeadingPairs>
  <TitlesOfParts>
    <vt:vector size="45" baseType="lpstr">
      <vt:lpstr>Amazon Ember</vt:lpstr>
      <vt:lpstr>Amazon Ember Heavy</vt:lpstr>
      <vt:lpstr>Arial</vt:lpstr>
      <vt:lpstr>Calibri</vt:lpstr>
      <vt:lpstr>Calibri Light</vt:lpstr>
      <vt:lpstr>Lucida Console</vt:lpstr>
      <vt:lpstr>Tahoma</vt:lpstr>
      <vt:lpstr>Times New Roman</vt:lpstr>
      <vt:lpstr>Verdana</vt:lpstr>
      <vt:lpstr>Wingdings</vt:lpstr>
      <vt:lpstr>Retrospect</vt:lpstr>
      <vt:lpstr>4_TC-2022-OneBrand</vt:lpstr>
      <vt:lpstr>Server Security Basics</vt:lpstr>
      <vt:lpstr>Objectives</vt:lpstr>
      <vt:lpstr>Recall from OSNF Module</vt:lpstr>
      <vt:lpstr>So, what is a Server?</vt:lpstr>
      <vt:lpstr>Security is familiar</vt:lpstr>
      <vt:lpstr>Server Roles</vt:lpstr>
      <vt:lpstr>Server Roles</vt:lpstr>
      <vt:lpstr>Common Windows Server Roles</vt:lpstr>
      <vt:lpstr>Common Windows Server Roles</vt:lpstr>
      <vt:lpstr>Common Windows Server Roles</vt:lpstr>
      <vt:lpstr>Common Windows Server Roles</vt:lpstr>
      <vt:lpstr>Common Windows Server Roles</vt:lpstr>
      <vt:lpstr>Server Attack Vectors</vt:lpstr>
      <vt:lpstr>Compromised / Weak Credentials</vt:lpstr>
      <vt:lpstr>Poor Encryption</vt:lpstr>
      <vt:lpstr>DoS / DDoS Attack</vt:lpstr>
      <vt:lpstr>Botnets and DDoS</vt:lpstr>
      <vt:lpstr>SYN Flood Attack (Subset of DOS/DDOS)</vt:lpstr>
      <vt:lpstr>SYN Flood Attack</vt:lpstr>
      <vt:lpstr>SYN Flood Attack</vt:lpstr>
      <vt:lpstr>Ping Flood</vt:lpstr>
      <vt:lpstr>Ping of Death</vt:lpstr>
      <vt:lpstr>Mitigation Techniques for DDoS</vt:lpstr>
      <vt:lpstr>Defense-in-Depth</vt:lpstr>
      <vt:lpstr>Defense-in-Depth</vt:lpstr>
      <vt:lpstr>The Layered Security</vt:lpstr>
      <vt:lpstr>Disaster Recovery</vt:lpstr>
      <vt:lpstr>Disaster Recovery</vt:lpstr>
      <vt:lpstr>Disaster Recovery</vt:lpstr>
      <vt:lpstr>Disaster Recovery Plan</vt:lpstr>
      <vt:lpstr>Backup Types (Tested in CT)</vt:lpstr>
      <vt:lpstr>Backup Types (Understand well)</vt:lpstr>
      <vt:lpstr>Summary</vt:lpstr>
    </vt:vector>
  </TitlesOfParts>
  <Company>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LANs v7.0 Unit 1</dc:title>
  <dc:creator>Kelli Leader</dc:creator>
  <dc:description>Unit 1 Instructional Powerpoint presentation.</dc:description>
  <cp:lastModifiedBy>Lee Yu Yee Dominic /CSF</cp:lastModifiedBy>
  <cp:revision>330</cp:revision>
  <cp:lastPrinted>2016-04-12T07:55:32Z</cp:lastPrinted>
  <dcterms:created xsi:type="dcterms:W3CDTF">2001-09-29T03:24:16Z</dcterms:created>
  <dcterms:modified xsi:type="dcterms:W3CDTF">2022-10-17T06:41:43Z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0286cb9-b49f-4646-87a5-340028348160_Enabled">
    <vt:lpwstr>true</vt:lpwstr>
  </property>
  <property fmtid="{D5CDD505-2E9C-101B-9397-08002B2CF9AE}" pid="3" name="MSIP_Label_30286cb9-b49f-4646-87a5-340028348160_SetDate">
    <vt:lpwstr>2022-10-14T01:31:43Z</vt:lpwstr>
  </property>
  <property fmtid="{D5CDD505-2E9C-101B-9397-08002B2CF9AE}" pid="4" name="MSIP_Label_30286cb9-b49f-4646-87a5-340028348160_Method">
    <vt:lpwstr>Standard</vt:lpwstr>
  </property>
  <property fmtid="{D5CDD505-2E9C-101B-9397-08002B2CF9AE}" pid="5" name="MSIP_Label_30286cb9-b49f-4646-87a5-340028348160_Name">
    <vt:lpwstr>30286cb9-b49f-4646-87a5-340028348160</vt:lpwstr>
  </property>
  <property fmtid="{D5CDD505-2E9C-101B-9397-08002B2CF9AE}" pid="6" name="MSIP_Label_30286cb9-b49f-4646-87a5-340028348160_SiteId">
    <vt:lpwstr>cba9e115-3016-4462-a1ab-a565cba0cdf1</vt:lpwstr>
  </property>
  <property fmtid="{D5CDD505-2E9C-101B-9397-08002B2CF9AE}" pid="7" name="MSIP_Label_30286cb9-b49f-4646-87a5-340028348160_ActionId">
    <vt:lpwstr>f887fb1c-7de8-4ceb-8f06-6e546df2e5c5</vt:lpwstr>
  </property>
  <property fmtid="{D5CDD505-2E9C-101B-9397-08002B2CF9AE}" pid="8" name="MSIP_Label_30286cb9-b49f-4646-87a5-340028348160_ContentBits">
    <vt:lpwstr>1</vt:lpwstr>
  </property>
</Properties>
</file>